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1"/>
  </p:sldMasterIdLst>
  <p:notesMasterIdLst>
    <p:notesMasterId r:id="rId27"/>
  </p:notesMasterIdLst>
  <p:sldIdLst>
    <p:sldId id="257" r:id="rId2"/>
    <p:sldId id="256" r:id="rId3"/>
    <p:sldId id="263" r:id="rId4"/>
    <p:sldId id="306" r:id="rId5"/>
    <p:sldId id="337" r:id="rId6"/>
    <p:sldId id="329" r:id="rId7"/>
    <p:sldId id="341" r:id="rId8"/>
    <p:sldId id="285" r:id="rId9"/>
    <p:sldId id="318" r:id="rId10"/>
    <p:sldId id="288" r:id="rId11"/>
    <p:sldId id="324" r:id="rId12"/>
    <p:sldId id="333" r:id="rId13"/>
    <p:sldId id="315" r:id="rId14"/>
    <p:sldId id="312" r:id="rId15"/>
    <p:sldId id="319" r:id="rId16"/>
    <p:sldId id="325" r:id="rId17"/>
    <p:sldId id="314" r:id="rId18"/>
    <p:sldId id="334" r:id="rId19"/>
    <p:sldId id="330" r:id="rId20"/>
    <p:sldId id="326" r:id="rId21"/>
    <p:sldId id="336" r:id="rId22"/>
    <p:sldId id="335" r:id="rId23"/>
    <p:sldId id="338" r:id="rId24"/>
    <p:sldId id="280" r:id="rId25"/>
    <p:sldId id="307" r:id="rId26"/>
  </p:sldIdLst>
  <p:sldSz cx="12192000" cy="6858000"/>
  <p:notesSz cx="6858000" cy="9144000"/>
  <p:defaultTextStyle>
    <a:defPPr>
      <a:defRPr lang="en-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85118F9-5739-7A6B-C8C2-5A7A1E55BCF9}" name="Colette Boylan" initials="CB" userId="S::cboylan@restorethedeschutes.org::7f61b695-3bde-4b4c-a359-1f30ad24625d"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95687"/>
  </p:normalViewPr>
  <p:slideViewPr>
    <p:cSldViewPr snapToGrid="0">
      <p:cViewPr varScale="1">
        <p:scale>
          <a:sx n="100" d="100"/>
          <a:sy n="100" d="100"/>
        </p:scale>
        <p:origin x="312" y="7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6AADB9-2F06-4F48-9F84-8D6EBB50AAFC}" type="datetimeFigureOut">
              <a:rPr lang="en-US" smtClean="0"/>
              <a:t>10/2/2025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EA9795-B1B0-45D8-87D0-F3752BF9D658}" type="slidenum">
              <a:rPr lang="en-US" smtClean="0"/>
              <a:t>‹#›</a:t>
            </a:fld>
            <a:endParaRPr lang="en-US"/>
          </a:p>
        </p:txBody>
      </p:sp>
    </p:spTree>
    <p:extLst>
      <p:ext uri="{BB962C8B-B14F-4D97-AF65-F5344CB8AC3E}">
        <p14:creationId xmlns:p14="http://schemas.microsoft.com/office/powerpoint/2010/main" val="37596869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EA9795-B1B0-45D8-87D0-F3752BF9D658}" type="slidenum">
              <a:rPr lang="en-US" smtClean="0"/>
              <a:t>8</a:t>
            </a:fld>
            <a:endParaRPr lang="en-US"/>
          </a:p>
        </p:txBody>
      </p:sp>
    </p:spTree>
    <p:extLst>
      <p:ext uri="{BB962C8B-B14F-4D97-AF65-F5344CB8AC3E}">
        <p14:creationId xmlns:p14="http://schemas.microsoft.com/office/powerpoint/2010/main" val="2130353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FEA9795-B1B0-45D8-87D0-F3752BF9D658}" type="slidenum">
              <a:rPr lang="en-US" smtClean="0"/>
              <a:t>17</a:t>
            </a:fld>
            <a:endParaRPr lang="en-US"/>
          </a:p>
        </p:txBody>
      </p:sp>
    </p:spTree>
    <p:extLst>
      <p:ext uri="{BB962C8B-B14F-4D97-AF65-F5344CB8AC3E}">
        <p14:creationId xmlns:p14="http://schemas.microsoft.com/office/powerpoint/2010/main" val="708709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C8B16-9450-1195-E532-051A9C2932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334BA4-D88A-081D-55F5-42ED33B1B7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B63A7F-0FE2-92F3-913B-E590DA9EFE35}"/>
              </a:ext>
            </a:extLst>
          </p:cNvPr>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6823CF5D-96C8-53AB-59A0-BA56A7AA6445}"/>
              </a:ext>
            </a:extLst>
          </p:cNvPr>
          <p:cNvSpPr>
            <a:spLocks noGrp="1"/>
          </p:cNvSpPr>
          <p:nvPr>
            <p:ph type="sldNum" sz="quarter" idx="5"/>
          </p:nvPr>
        </p:nvSpPr>
        <p:spPr/>
        <p:txBody>
          <a:bodyPr/>
          <a:lstStyle/>
          <a:p>
            <a:fld id="{FFEA9795-B1B0-45D8-87D0-F3752BF9D658}" type="slidenum">
              <a:rPr lang="en-US" smtClean="0"/>
              <a:t>18</a:t>
            </a:fld>
            <a:endParaRPr lang="en-US"/>
          </a:p>
        </p:txBody>
      </p:sp>
    </p:spTree>
    <p:extLst>
      <p:ext uri="{BB962C8B-B14F-4D97-AF65-F5344CB8AC3E}">
        <p14:creationId xmlns:p14="http://schemas.microsoft.com/office/powerpoint/2010/main" val="1111615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buFont typeface="Courier New" panose="02070309020205020404" pitchFamily="49" charset="0"/>
              <a:buChar char="o"/>
            </a:pPr>
            <a:endParaRPr lang="en-US" dirty="0"/>
          </a:p>
        </p:txBody>
      </p:sp>
      <p:sp>
        <p:nvSpPr>
          <p:cNvPr id="4" name="Slide Number Placeholder 3"/>
          <p:cNvSpPr>
            <a:spLocks noGrp="1"/>
          </p:cNvSpPr>
          <p:nvPr>
            <p:ph type="sldNum" sz="quarter" idx="5"/>
          </p:nvPr>
        </p:nvSpPr>
        <p:spPr/>
        <p:txBody>
          <a:bodyPr/>
          <a:lstStyle/>
          <a:p>
            <a:fld id="{FFEA9795-B1B0-45D8-87D0-F3752BF9D658}" type="slidenum">
              <a:rPr lang="en-US" smtClean="0"/>
              <a:t>19</a:t>
            </a:fld>
            <a:endParaRPr lang="en-US"/>
          </a:p>
        </p:txBody>
      </p:sp>
    </p:spTree>
    <p:extLst>
      <p:ext uri="{BB962C8B-B14F-4D97-AF65-F5344CB8AC3E}">
        <p14:creationId xmlns:p14="http://schemas.microsoft.com/office/powerpoint/2010/main" val="2327909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n-US" dirty="0"/>
          </a:p>
        </p:txBody>
      </p:sp>
      <p:sp>
        <p:nvSpPr>
          <p:cNvPr id="4" name="Slide Number Placeholder 3"/>
          <p:cNvSpPr>
            <a:spLocks noGrp="1"/>
          </p:cNvSpPr>
          <p:nvPr>
            <p:ph type="sldNum" sz="quarter" idx="5"/>
          </p:nvPr>
        </p:nvSpPr>
        <p:spPr/>
        <p:txBody>
          <a:bodyPr/>
          <a:lstStyle/>
          <a:p>
            <a:fld id="{FFEA9795-B1B0-45D8-87D0-F3752BF9D658}" type="slidenum">
              <a:rPr lang="en-US" smtClean="0"/>
              <a:t>20</a:t>
            </a:fld>
            <a:endParaRPr lang="en-US"/>
          </a:p>
        </p:txBody>
      </p:sp>
    </p:spTree>
    <p:extLst>
      <p:ext uri="{BB962C8B-B14F-4D97-AF65-F5344CB8AC3E}">
        <p14:creationId xmlns:p14="http://schemas.microsoft.com/office/powerpoint/2010/main" val="518665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FEA9795-B1B0-45D8-87D0-F3752BF9D658}" type="slidenum">
              <a:rPr lang="en-US" smtClean="0"/>
              <a:t>21</a:t>
            </a:fld>
            <a:endParaRPr lang="en-US"/>
          </a:p>
        </p:txBody>
      </p:sp>
    </p:spTree>
    <p:extLst>
      <p:ext uri="{BB962C8B-B14F-4D97-AF65-F5344CB8AC3E}">
        <p14:creationId xmlns:p14="http://schemas.microsoft.com/office/powerpoint/2010/main" val="18704766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FEA9795-B1B0-45D8-87D0-F3752BF9D658}" type="slidenum">
              <a:rPr lang="en-US" smtClean="0"/>
              <a:t>22</a:t>
            </a:fld>
            <a:endParaRPr lang="en-US"/>
          </a:p>
        </p:txBody>
      </p:sp>
    </p:spTree>
    <p:extLst>
      <p:ext uri="{BB962C8B-B14F-4D97-AF65-F5344CB8AC3E}">
        <p14:creationId xmlns:p14="http://schemas.microsoft.com/office/powerpoint/2010/main" val="240059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EA9795-B1B0-45D8-87D0-F3752BF9D658}" type="slidenum">
              <a:rPr lang="en-US" smtClean="0"/>
              <a:t>9</a:t>
            </a:fld>
            <a:endParaRPr lang="en-US"/>
          </a:p>
        </p:txBody>
      </p:sp>
    </p:spTree>
    <p:extLst>
      <p:ext uri="{BB962C8B-B14F-4D97-AF65-F5344CB8AC3E}">
        <p14:creationId xmlns:p14="http://schemas.microsoft.com/office/powerpoint/2010/main" val="2177411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EA9795-B1B0-45D8-87D0-F3752BF9D658}" type="slidenum">
              <a:rPr lang="en-US" smtClean="0"/>
              <a:t>10</a:t>
            </a:fld>
            <a:endParaRPr lang="en-US"/>
          </a:p>
        </p:txBody>
      </p:sp>
    </p:spTree>
    <p:extLst>
      <p:ext uri="{BB962C8B-B14F-4D97-AF65-F5344CB8AC3E}">
        <p14:creationId xmlns:p14="http://schemas.microsoft.com/office/powerpoint/2010/main" val="3480257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EA9795-B1B0-45D8-87D0-F3752BF9D658}" type="slidenum">
              <a:rPr lang="en-US" smtClean="0"/>
              <a:t>11</a:t>
            </a:fld>
            <a:endParaRPr lang="en-US"/>
          </a:p>
        </p:txBody>
      </p:sp>
    </p:spTree>
    <p:extLst>
      <p:ext uri="{BB962C8B-B14F-4D97-AF65-F5344CB8AC3E}">
        <p14:creationId xmlns:p14="http://schemas.microsoft.com/office/powerpoint/2010/main" val="3904791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4449D-81B5-15C8-13CA-07069D8869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997C7F-7CE9-5770-DA46-1BC290377C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FF6BEA-DCF4-E70B-83ED-08109232A921}"/>
              </a:ext>
            </a:extLst>
          </p:cNvPr>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38FF8E11-D2C4-0144-B447-C034B3FBC6D1}"/>
              </a:ext>
            </a:extLst>
          </p:cNvPr>
          <p:cNvSpPr>
            <a:spLocks noGrp="1"/>
          </p:cNvSpPr>
          <p:nvPr>
            <p:ph type="sldNum" sz="quarter" idx="5"/>
          </p:nvPr>
        </p:nvSpPr>
        <p:spPr/>
        <p:txBody>
          <a:bodyPr/>
          <a:lstStyle/>
          <a:p>
            <a:fld id="{FFEA9795-B1B0-45D8-87D0-F3752BF9D658}" type="slidenum">
              <a:rPr lang="en-US" smtClean="0"/>
              <a:t>12</a:t>
            </a:fld>
            <a:endParaRPr lang="en-US"/>
          </a:p>
        </p:txBody>
      </p:sp>
    </p:spTree>
    <p:extLst>
      <p:ext uri="{BB962C8B-B14F-4D97-AF65-F5344CB8AC3E}">
        <p14:creationId xmlns:p14="http://schemas.microsoft.com/office/powerpoint/2010/main" val="3125849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EA9795-B1B0-45D8-87D0-F3752BF9D658}" type="slidenum">
              <a:rPr lang="en-US" smtClean="0"/>
              <a:t>13</a:t>
            </a:fld>
            <a:endParaRPr lang="en-US"/>
          </a:p>
        </p:txBody>
      </p:sp>
    </p:spTree>
    <p:extLst>
      <p:ext uri="{BB962C8B-B14F-4D97-AF65-F5344CB8AC3E}">
        <p14:creationId xmlns:p14="http://schemas.microsoft.com/office/powerpoint/2010/main" val="3179912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EA9795-B1B0-45D8-87D0-F3752BF9D658}" type="slidenum">
              <a:rPr lang="en-US" smtClean="0"/>
              <a:t>14</a:t>
            </a:fld>
            <a:endParaRPr lang="en-US"/>
          </a:p>
        </p:txBody>
      </p:sp>
    </p:spTree>
    <p:extLst>
      <p:ext uri="{BB962C8B-B14F-4D97-AF65-F5344CB8AC3E}">
        <p14:creationId xmlns:p14="http://schemas.microsoft.com/office/powerpoint/2010/main" val="2248773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FEA9795-B1B0-45D8-87D0-F3752BF9D658}" type="slidenum">
              <a:rPr lang="en-US" smtClean="0"/>
              <a:t>15</a:t>
            </a:fld>
            <a:endParaRPr lang="en-US"/>
          </a:p>
        </p:txBody>
      </p:sp>
    </p:spTree>
    <p:extLst>
      <p:ext uri="{BB962C8B-B14F-4D97-AF65-F5344CB8AC3E}">
        <p14:creationId xmlns:p14="http://schemas.microsoft.com/office/powerpoint/2010/main" val="70197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FEA9795-B1B0-45D8-87D0-F3752BF9D658}" type="slidenum">
              <a:rPr lang="en-US" smtClean="0"/>
              <a:t>16</a:t>
            </a:fld>
            <a:endParaRPr lang="en-US"/>
          </a:p>
        </p:txBody>
      </p:sp>
    </p:spTree>
    <p:extLst>
      <p:ext uri="{BB962C8B-B14F-4D97-AF65-F5344CB8AC3E}">
        <p14:creationId xmlns:p14="http://schemas.microsoft.com/office/powerpoint/2010/main" val="12756870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BD48BE4-A4C6-415F-9BBC-7E2E3CEF7C69}"/>
              </a:ext>
            </a:extLst>
          </p:cNvPr>
          <p:cNvSpPr>
            <a:spLocks noGrp="1"/>
          </p:cNvSpPr>
          <p:nvPr>
            <p:ph type="body" sz="quarter" idx="10" hasCustomPrompt="1"/>
          </p:nvPr>
        </p:nvSpPr>
        <p:spPr>
          <a:xfrm>
            <a:off x="887413" y="4713288"/>
            <a:ext cx="4614862" cy="647700"/>
          </a:xfrm>
        </p:spPr>
        <p:txBody>
          <a:bodyPr>
            <a:normAutofit/>
          </a:bodyPr>
          <a:lstStyle>
            <a:lvl1pPr marL="0" indent="0">
              <a:buNone/>
              <a:defRPr sz="2000">
                <a:latin typeface="Arial" panose="020B0604020202020204" pitchFamily="34" charset="0"/>
                <a:cs typeface="Arial" panose="020B0604020202020204" pitchFamily="34" charset="0"/>
              </a:defRPr>
            </a:lvl1pPr>
          </a:lstStyle>
          <a:p>
            <a:pPr lvl="0"/>
            <a:r>
              <a:rPr lang="en-US" dirty="0"/>
              <a:t>Add Presentation Date</a:t>
            </a:r>
          </a:p>
        </p:txBody>
      </p:sp>
      <p:sp>
        <p:nvSpPr>
          <p:cNvPr id="3" name="Subtitle 2">
            <a:extLst>
              <a:ext uri="{FF2B5EF4-FFF2-40B4-BE49-F238E27FC236}">
                <a16:creationId xmlns:a16="http://schemas.microsoft.com/office/drawing/2014/main" id="{A997C970-D7A4-E444-B068-3C8DB778BCAB}"/>
              </a:ext>
            </a:extLst>
          </p:cNvPr>
          <p:cNvSpPr>
            <a:spLocks noGrp="1"/>
          </p:cNvSpPr>
          <p:nvPr>
            <p:ph type="subTitle" idx="1" hasCustomPrompt="1"/>
          </p:nvPr>
        </p:nvSpPr>
        <p:spPr>
          <a:xfrm>
            <a:off x="887505" y="3700649"/>
            <a:ext cx="9144000" cy="718950"/>
          </a:xfrm>
        </p:spPr>
        <p:txBody>
          <a:bodyPr/>
          <a:lstStyle>
            <a:lvl1pPr marL="0" indent="0" algn="l">
              <a:buNone/>
              <a:defRPr sz="2400" b="1"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Presenter Name</a:t>
            </a:r>
            <a:endParaRPr lang="en-VE" dirty="0"/>
          </a:p>
        </p:txBody>
      </p:sp>
      <p:sp>
        <p:nvSpPr>
          <p:cNvPr id="2" name="Title 1">
            <a:extLst>
              <a:ext uri="{FF2B5EF4-FFF2-40B4-BE49-F238E27FC236}">
                <a16:creationId xmlns:a16="http://schemas.microsoft.com/office/drawing/2014/main" id="{A48E5591-3CD0-7A49-AD04-9BE7752353D0}"/>
              </a:ext>
            </a:extLst>
          </p:cNvPr>
          <p:cNvSpPr>
            <a:spLocks noGrp="1"/>
          </p:cNvSpPr>
          <p:nvPr>
            <p:ph type="ctrTitle" hasCustomPrompt="1"/>
          </p:nvPr>
        </p:nvSpPr>
        <p:spPr>
          <a:xfrm>
            <a:off x="887505" y="2534032"/>
            <a:ext cx="9144000" cy="1074542"/>
          </a:xfrm>
        </p:spPr>
        <p:txBody>
          <a:bodyPr anchor="b">
            <a:normAutofit/>
          </a:bodyPr>
          <a:lstStyle>
            <a:lvl1pPr algn="l">
              <a:defRPr sz="5000" b="1" i="0">
                <a:solidFill>
                  <a:schemeClr val="tx1"/>
                </a:solidFill>
                <a:latin typeface="Arial" panose="020B0604020202020204" pitchFamily="34" charset="0"/>
                <a:cs typeface="Arial" panose="020B0604020202020204" pitchFamily="34" charset="0"/>
              </a:defRPr>
            </a:lvl1pPr>
          </a:lstStyle>
          <a:p>
            <a:r>
              <a:rPr lang="en-US" dirty="0"/>
              <a:t>Add Title</a:t>
            </a:r>
            <a:endParaRPr lang="en-VE" dirty="0"/>
          </a:p>
        </p:txBody>
      </p:sp>
      <p:pic>
        <p:nvPicPr>
          <p:cNvPr id="5" name="Picture 4" descr="City of Bend logo.">
            <a:extLst>
              <a:ext uri="{FF2B5EF4-FFF2-40B4-BE49-F238E27FC236}">
                <a16:creationId xmlns:a16="http://schemas.microsoft.com/office/drawing/2014/main" id="{A965FAFB-CDDC-E045-8742-977503756E1B}"/>
              </a:ext>
            </a:extLst>
          </p:cNvPr>
          <p:cNvPicPr>
            <a:picLocks noChangeAspect="1"/>
          </p:cNvPicPr>
          <p:nvPr/>
        </p:nvPicPr>
        <p:blipFill>
          <a:blip r:embed="rId2"/>
          <a:stretch>
            <a:fillRect/>
          </a:stretch>
        </p:blipFill>
        <p:spPr>
          <a:xfrm>
            <a:off x="-321514" y="-519222"/>
            <a:ext cx="2782556" cy="2782556"/>
          </a:xfrm>
          <a:prstGeom prst="rect">
            <a:avLst/>
          </a:prstGeom>
        </p:spPr>
      </p:pic>
      <p:pic>
        <p:nvPicPr>
          <p:cNvPr id="4" name="Picture 3" descr="City of Bend logo.">
            <a:extLst>
              <a:ext uri="{FF2B5EF4-FFF2-40B4-BE49-F238E27FC236}">
                <a16:creationId xmlns:a16="http://schemas.microsoft.com/office/drawing/2014/main" id="{BB2E7619-CDDE-AB3A-C95E-9ACE1CA6254D}"/>
              </a:ext>
            </a:extLst>
          </p:cNvPr>
          <p:cNvPicPr>
            <a:picLocks noChangeAspect="1"/>
          </p:cNvPicPr>
          <p:nvPr/>
        </p:nvPicPr>
        <p:blipFill>
          <a:blip r:embed="rId2"/>
          <a:stretch>
            <a:fillRect/>
          </a:stretch>
        </p:blipFill>
        <p:spPr>
          <a:xfrm>
            <a:off x="-321514" y="-519222"/>
            <a:ext cx="2782556" cy="2782556"/>
          </a:xfrm>
          <a:prstGeom prst="rect">
            <a:avLst/>
          </a:prstGeom>
        </p:spPr>
      </p:pic>
    </p:spTree>
    <p:extLst>
      <p:ext uri="{BB962C8B-B14F-4D97-AF65-F5344CB8AC3E}">
        <p14:creationId xmlns:p14="http://schemas.microsoft.com/office/powerpoint/2010/main" val="2798120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Materials in Alternate Format Reques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53D9D1-CFBC-0B42-B5B8-5D34BDD2538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87350" y="6007509"/>
            <a:ext cx="3473679" cy="868420"/>
          </a:xfrm>
          <a:prstGeom prst="rect">
            <a:avLst/>
          </a:prstGeom>
        </p:spPr>
      </p:pic>
      <p:sp>
        <p:nvSpPr>
          <p:cNvPr id="4" name="Text Placeholder 3">
            <a:extLst>
              <a:ext uri="{FF2B5EF4-FFF2-40B4-BE49-F238E27FC236}">
                <a16:creationId xmlns:a16="http://schemas.microsoft.com/office/drawing/2014/main" id="{C17B5238-41BA-451C-966E-C74B18EEED5B}"/>
              </a:ext>
            </a:extLst>
          </p:cNvPr>
          <p:cNvSpPr>
            <a:spLocks noGrp="1"/>
          </p:cNvSpPr>
          <p:nvPr>
            <p:ph type="body" sz="quarter" idx="10" hasCustomPrompt="1"/>
          </p:nvPr>
        </p:nvSpPr>
        <p:spPr>
          <a:xfrm>
            <a:off x="2253294" y="2926804"/>
            <a:ext cx="9100505" cy="1120775"/>
          </a:xfrm>
        </p:spPr>
        <p:txBody>
          <a:bodyPr/>
          <a:lstStyle>
            <a:lvl1pPr marL="0" indent="0">
              <a:buNone/>
              <a:defRPr/>
            </a:lvl1pPr>
          </a:lstStyle>
          <a:p>
            <a:r>
              <a:rPr lang="en-US" sz="2400" dirty="0"/>
              <a:t>To obtain this information in an alternate format such as Braille, large print, electronic formats, etc. please contact [Project Manager or Document Creator] at [email] or [telephone number]; Relay Users Dial 7-1-1.</a:t>
            </a:r>
          </a:p>
        </p:txBody>
      </p:sp>
      <p:sp>
        <p:nvSpPr>
          <p:cNvPr id="2" name="Title 1">
            <a:extLst>
              <a:ext uri="{FF2B5EF4-FFF2-40B4-BE49-F238E27FC236}">
                <a16:creationId xmlns:a16="http://schemas.microsoft.com/office/drawing/2014/main" id="{6FD6659F-9343-4F15-AA39-6294E7D3D1A1}"/>
              </a:ext>
            </a:extLst>
          </p:cNvPr>
          <p:cNvSpPr>
            <a:spLocks noGrp="1"/>
          </p:cNvSpPr>
          <p:nvPr>
            <p:ph type="title" hasCustomPrompt="1"/>
          </p:nvPr>
        </p:nvSpPr>
        <p:spPr>
          <a:xfrm>
            <a:off x="838200" y="365125"/>
            <a:ext cx="10515600" cy="956599"/>
          </a:xfrm>
        </p:spPr>
        <p:txBody>
          <a:bodyPr>
            <a:normAutofit/>
          </a:bodyPr>
          <a:lstStyle>
            <a:lvl1pPr>
              <a:defRPr sz="3000"/>
            </a:lvl1pPr>
          </a:lstStyle>
          <a:p>
            <a:r>
              <a:rPr lang="en-US" sz="2800" b="1" i="0" kern="1200" dirty="0">
                <a:solidFill>
                  <a:schemeClr val="tx1"/>
                </a:solidFill>
                <a:effectLst/>
                <a:latin typeface="Arial" panose="020B0604020202020204" pitchFamily="34" charset="0"/>
                <a:ea typeface="+mj-ea"/>
                <a:cs typeface="Arial" panose="020B0604020202020204" pitchFamily="34" charset="0"/>
              </a:rPr>
              <a:t>Accommodation Information for People with Disabilities</a:t>
            </a:r>
          </a:p>
        </p:txBody>
      </p:sp>
      <p:pic>
        <p:nvPicPr>
          <p:cNvPr id="1025" name="image10.png" descr="ISA Wheelchair icon.">
            <a:extLst>
              <a:ext uri="{FF2B5EF4-FFF2-40B4-BE49-F238E27FC236}">
                <a16:creationId xmlns:a16="http://schemas.microsoft.com/office/drawing/2014/main" id="{360BB738-557D-E243-8A8C-FEE37D7365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923" b="1923"/>
          <a:stretch>
            <a:fillRect/>
          </a:stretch>
        </p:blipFill>
        <p:spPr bwMode="auto">
          <a:xfrm>
            <a:off x="961220" y="2868612"/>
            <a:ext cx="1165226" cy="11207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655CE8B-3F40-D2D9-1319-18DE5A6AF76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87350" y="6007509"/>
            <a:ext cx="3473679" cy="868420"/>
          </a:xfrm>
          <a:prstGeom prst="rect">
            <a:avLst/>
          </a:prstGeom>
        </p:spPr>
      </p:pic>
      <p:pic>
        <p:nvPicPr>
          <p:cNvPr id="5" name="image10.png" descr="ISA Wheelchair icon.">
            <a:extLst>
              <a:ext uri="{FF2B5EF4-FFF2-40B4-BE49-F238E27FC236}">
                <a16:creationId xmlns:a16="http://schemas.microsoft.com/office/drawing/2014/main" id="{E791C9B6-9730-E6A8-5DF5-FFC1E68BB3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923" b="1923"/>
          <a:stretch>
            <a:fillRect/>
          </a:stretch>
        </p:blipFill>
        <p:spPr bwMode="auto">
          <a:xfrm>
            <a:off x="961220" y="2868612"/>
            <a:ext cx="1165226" cy="112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187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BD48BE4-A4C6-415F-9BBC-7E2E3CEF7C69}"/>
              </a:ext>
            </a:extLst>
          </p:cNvPr>
          <p:cNvSpPr>
            <a:spLocks noGrp="1"/>
          </p:cNvSpPr>
          <p:nvPr>
            <p:ph type="body" sz="quarter" idx="10" hasCustomPrompt="1"/>
          </p:nvPr>
        </p:nvSpPr>
        <p:spPr>
          <a:xfrm>
            <a:off x="887413" y="4713288"/>
            <a:ext cx="4614862" cy="647700"/>
          </a:xfrm>
        </p:spPr>
        <p:txBody>
          <a:bodyPr>
            <a:normAutofit/>
          </a:bodyPr>
          <a:lstStyle>
            <a:lvl1pPr marL="0" indent="0">
              <a:buNone/>
              <a:defRPr sz="2000">
                <a:latin typeface="Arial" panose="020B0604020202020204" pitchFamily="34" charset="0"/>
                <a:cs typeface="Arial" panose="020B0604020202020204" pitchFamily="34" charset="0"/>
              </a:defRPr>
            </a:lvl1pPr>
          </a:lstStyle>
          <a:p>
            <a:pPr lvl="0"/>
            <a:r>
              <a:rPr lang="en-US" dirty="0"/>
              <a:t>Add Presentation Date</a:t>
            </a:r>
          </a:p>
        </p:txBody>
      </p:sp>
      <p:sp>
        <p:nvSpPr>
          <p:cNvPr id="3" name="Subtitle 2">
            <a:extLst>
              <a:ext uri="{FF2B5EF4-FFF2-40B4-BE49-F238E27FC236}">
                <a16:creationId xmlns:a16="http://schemas.microsoft.com/office/drawing/2014/main" id="{A997C970-D7A4-E444-B068-3C8DB778BCAB}"/>
              </a:ext>
            </a:extLst>
          </p:cNvPr>
          <p:cNvSpPr>
            <a:spLocks noGrp="1"/>
          </p:cNvSpPr>
          <p:nvPr>
            <p:ph type="subTitle" idx="1" hasCustomPrompt="1"/>
          </p:nvPr>
        </p:nvSpPr>
        <p:spPr>
          <a:xfrm>
            <a:off x="887505" y="3700649"/>
            <a:ext cx="9144000" cy="718950"/>
          </a:xfrm>
        </p:spPr>
        <p:txBody>
          <a:bodyPr/>
          <a:lstStyle>
            <a:lvl1pPr marL="0" indent="0" algn="l">
              <a:buNone/>
              <a:defRPr sz="2400" b="1"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Presenter Name</a:t>
            </a:r>
            <a:endParaRPr lang="en-VE" dirty="0"/>
          </a:p>
        </p:txBody>
      </p:sp>
      <p:sp>
        <p:nvSpPr>
          <p:cNvPr id="2" name="Title 1">
            <a:extLst>
              <a:ext uri="{FF2B5EF4-FFF2-40B4-BE49-F238E27FC236}">
                <a16:creationId xmlns:a16="http://schemas.microsoft.com/office/drawing/2014/main" id="{A48E5591-3CD0-7A49-AD04-9BE7752353D0}"/>
              </a:ext>
            </a:extLst>
          </p:cNvPr>
          <p:cNvSpPr>
            <a:spLocks noGrp="1"/>
          </p:cNvSpPr>
          <p:nvPr>
            <p:ph type="ctrTitle" hasCustomPrompt="1"/>
          </p:nvPr>
        </p:nvSpPr>
        <p:spPr>
          <a:xfrm>
            <a:off x="887505" y="2534032"/>
            <a:ext cx="9144000" cy="1074542"/>
          </a:xfrm>
        </p:spPr>
        <p:txBody>
          <a:bodyPr anchor="b">
            <a:normAutofit/>
          </a:bodyPr>
          <a:lstStyle>
            <a:lvl1pPr algn="l">
              <a:defRPr sz="5000" b="1" i="0">
                <a:solidFill>
                  <a:schemeClr val="tx1"/>
                </a:solidFill>
                <a:latin typeface="Arial" panose="020B0604020202020204" pitchFamily="34" charset="0"/>
                <a:cs typeface="Arial" panose="020B0604020202020204" pitchFamily="34" charset="0"/>
              </a:defRPr>
            </a:lvl1pPr>
          </a:lstStyle>
          <a:p>
            <a:r>
              <a:rPr lang="en-US" dirty="0"/>
              <a:t>Add Title</a:t>
            </a:r>
            <a:endParaRPr lang="en-VE" dirty="0"/>
          </a:p>
        </p:txBody>
      </p:sp>
      <p:pic>
        <p:nvPicPr>
          <p:cNvPr id="5" name="Picture 4" descr="City of Bend logo.">
            <a:extLst>
              <a:ext uri="{FF2B5EF4-FFF2-40B4-BE49-F238E27FC236}">
                <a16:creationId xmlns:a16="http://schemas.microsoft.com/office/drawing/2014/main" id="{A965FAFB-CDDC-E045-8742-977503756E1B}"/>
              </a:ext>
            </a:extLst>
          </p:cNvPr>
          <p:cNvPicPr>
            <a:picLocks noChangeAspect="1"/>
          </p:cNvPicPr>
          <p:nvPr/>
        </p:nvPicPr>
        <p:blipFill>
          <a:blip r:embed="rId2"/>
          <a:stretch>
            <a:fillRect/>
          </a:stretch>
        </p:blipFill>
        <p:spPr>
          <a:xfrm>
            <a:off x="-321514" y="-519222"/>
            <a:ext cx="2782556" cy="2782556"/>
          </a:xfrm>
          <a:prstGeom prst="rect">
            <a:avLst/>
          </a:prstGeom>
        </p:spPr>
      </p:pic>
    </p:spTree>
    <p:extLst>
      <p:ext uri="{BB962C8B-B14F-4D97-AF65-F5344CB8AC3E}">
        <p14:creationId xmlns:p14="http://schemas.microsoft.com/office/powerpoint/2010/main" val="20177002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A3AE70D-0521-9746-A552-6E1F940E37A0}"/>
              </a:ext>
            </a:extLst>
          </p:cNvPr>
          <p:cNvSpPr>
            <a:spLocks noGrp="1"/>
          </p:cNvSpPr>
          <p:nvPr>
            <p:ph sz="half" idx="2"/>
          </p:nvPr>
        </p:nvSpPr>
        <p:spPr>
          <a:xfrm>
            <a:off x="6172200" y="1233608"/>
            <a:ext cx="5181600" cy="4609408"/>
          </a:xfrm>
        </p:spPr>
        <p:txBody>
          <a:bodyPr/>
          <a:lstStyle>
            <a:lvl1pPr>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E" dirty="0"/>
          </a:p>
        </p:txBody>
      </p:sp>
      <p:sp>
        <p:nvSpPr>
          <p:cNvPr id="3" name="Content Placeholder 2">
            <a:extLst>
              <a:ext uri="{FF2B5EF4-FFF2-40B4-BE49-F238E27FC236}">
                <a16:creationId xmlns:a16="http://schemas.microsoft.com/office/drawing/2014/main" id="{39CFF70D-A0F3-234A-B753-E2E3BA6B48AD}"/>
              </a:ext>
            </a:extLst>
          </p:cNvPr>
          <p:cNvSpPr>
            <a:spLocks noGrp="1"/>
          </p:cNvSpPr>
          <p:nvPr>
            <p:ph sz="half" idx="1"/>
          </p:nvPr>
        </p:nvSpPr>
        <p:spPr>
          <a:xfrm>
            <a:off x="838200" y="1233608"/>
            <a:ext cx="5181600" cy="4609408"/>
          </a:xfrm>
        </p:spPr>
        <p:txBody>
          <a:bodyPr/>
          <a:lstStyle>
            <a:lvl1pPr>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E" dirty="0"/>
          </a:p>
        </p:txBody>
      </p:sp>
      <p:sp>
        <p:nvSpPr>
          <p:cNvPr id="8" name="Title 1">
            <a:extLst>
              <a:ext uri="{FF2B5EF4-FFF2-40B4-BE49-F238E27FC236}">
                <a16:creationId xmlns:a16="http://schemas.microsoft.com/office/drawing/2014/main" id="{773E4F95-2580-5041-AA53-06498328D836}"/>
              </a:ext>
            </a:extLst>
          </p:cNvPr>
          <p:cNvSpPr>
            <a:spLocks noGrp="1"/>
          </p:cNvSpPr>
          <p:nvPr>
            <p:ph type="title" hasCustomPrompt="1"/>
          </p:nvPr>
        </p:nvSpPr>
        <p:spPr>
          <a:xfrm>
            <a:off x="831850" y="491263"/>
            <a:ext cx="10515600" cy="591673"/>
          </a:xfrm>
        </p:spPr>
        <p:txBody>
          <a:bodyPr anchor="b">
            <a:normAutofit/>
          </a:bodyPr>
          <a:lstStyle>
            <a:lvl1pPr algn="l">
              <a:defRPr sz="3600" b="1">
                <a:solidFill>
                  <a:schemeClr val="tx1"/>
                </a:solidFill>
                <a:latin typeface="Arial" panose="020B0604020202020204" pitchFamily="34" charset="0"/>
                <a:cs typeface="Arial" panose="020B0604020202020204" pitchFamily="34" charset="0"/>
              </a:defRPr>
            </a:lvl1pPr>
          </a:lstStyle>
          <a:p>
            <a:r>
              <a:rPr lang="en-US" dirty="0"/>
              <a:t>Add Title</a:t>
            </a:r>
            <a:endParaRPr lang="en-VE" dirty="0"/>
          </a:p>
        </p:txBody>
      </p:sp>
      <p:pic>
        <p:nvPicPr>
          <p:cNvPr id="5" name="Picture 4">
            <a:extLst>
              <a:ext uri="{FF2B5EF4-FFF2-40B4-BE49-F238E27FC236}">
                <a16:creationId xmlns:a16="http://schemas.microsoft.com/office/drawing/2014/main" id="{B52604A7-835F-5542-AF13-CDFDFC9C85A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87350" y="6007510"/>
            <a:ext cx="3473679" cy="868420"/>
          </a:xfrm>
          <a:prstGeom prst="rect">
            <a:avLst/>
          </a:prstGeom>
        </p:spPr>
      </p:pic>
    </p:spTree>
    <p:extLst>
      <p:ext uri="{BB962C8B-B14F-4D97-AF65-F5344CB8AC3E}">
        <p14:creationId xmlns:p14="http://schemas.microsoft.com/office/powerpoint/2010/main" val="2718513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C21CD76-25D5-594E-ADEB-CB807E589032}"/>
              </a:ext>
            </a:extLst>
          </p:cNvPr>
          <p:cNvSpPr>
            <a:spLocks noGrp="1"/>
          </p:cNvSpPr>
          <p:nvPr>
            <p:ph sz="half" idx="1"/>
          </p:nvPr>
        </p:nvSpPr>
        <p:spPr>
          <a:xfrm>
            <a:off x="838200" y="1233608"/>
            <a:ext cx="10509250" cy="4609408"/>
          </a:xfrm>
        </p:spPr>
        <p:txBody>
          <a:bodyPr/>
          <a:lstStyle>
            <a:lvl1pPr>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E" dirty="0"/>
          </a:p>
        </p:txBody>
      </p:sp>
      <p:sp>
        <p:nvSpPr>
          <p:cNvPr id="2" name="Title 1">
            <a:extLst>
              <a:ext uri="{FF2B5EF4-FFF2-40B4-BE49-F238E27FC236}">
                <a16:creationId xmlns:a16="http://schemas.microsoft.com/office/drawing/2014/main" id="{1ACEA9DB-ADC1-F949-8C4A-625B0619459F}"/>
              </a:ext>
            </a:extLst>
          </p:cNvPr>
          <p:cNvSpPr>
            <a:spLocks noGrp="1"/>
          </p:cNvSpPr>
          <p:nvPr>
            <p:ph type="title" hasCustomPrompt="1"/>
          </p:nvPr>
        </p:nvSpPr>
        <p:spPr>
          <a:xfrm>
            <a:off x="831850" y="491263"/>
            <a:ext cx="10515600" cy="591673"/>
          </a:xfrm>
        </p:spPr>
        <p:txBody>
          <a:bodyPr anchor="b">
            <a:normAutofit/>
          </a:bodyPr>
          <a:lstStyle>
            <a:lvl1pPr algn="l">
              <a:defRPr sz="3600" b="1">
                <a:solidFill>
                  <a:schemeClr val="tx1"/>
                </a:solidFill>
                <a:latin typeface="Arial" panose="020B0604020202020204" pitchFamily="34" charset="0"/>
                <a:cs typeface="Arial" panose="020B0604020202020204" pitchFamily="34" charset="0"/>
              </a:defRPr>
            </a:lvl1pPr>
          </a:lstStyle>
          <a:p>
            <a:r>
              <a:rPr lang="en-US" dirty="0"/>
              <a:t>Add Title</a:t>
            </a:r>
            <a:endParaRPr lang="en-VE" dirty="0"/>
          </a:p>
        </p:txBody>
      </p:sp>
      <p:pic>
        <p:nvPicPr>
          <p:cNvPr id="7" name="Picture 6">
            <a:extLst>
              <a:ext uri="{FF2B5EF4-FFF2-40B4-BE49-F238E27FC236}">
                <a16:creationId xmlns:a16="http://schemas.microsoft.com/office/drawing/2014/main" id="{8488EB05-96E1-004A-811C-99412A4626A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87350" y="5989580"/>
            <a:ext cx="3473679" cy="868420"/>
          </a:xfrm>
          <a:prstGeom prst="rect">
            <a:avLst/>
          </a:prstGeom>
        </p:spPr>
      </p:pic>
    </p:spTree>
    <p:extLst>
      <p:ext uri="{BB962C8B-B14F-4D97-AF65-F5344CB8AC3E}">
        <p14:creationId xmlns:p14="http://schemas.microsoft.com/office/powerpoint/2010/main" val="9741415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Graph/Chart">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8FF68547-8F81-DBA2-1870-65CF264955D0}"/>
              </a:ext>
            </a:extLst>
          </p:cNvPr>
          <p:cNvSpPr>
            <a:spLocks noGrp="1"/>
          </p:cNvSpPr>
          <p:nvPr>
            <p:ph type="chart" sz="quarter" idx="10"/>
          </p:nvPr>
        </p:nvSpPr>
        <p:spPr>
          <a:xfrm>
            <a:off x="838200" y="719666"/>
            <a:ext cx="10515600" cy="5418667"/>
          </a:xfrm>
        </p:spPr>
        <p:txBody>
          <a:bodyPr/>
          <a:lstStyle/>
          <a:p>
            <a:r>
              <a:rPr lang="en-US"/>
              <a:t>Click icon to add chart</a:t>
            </a:r>
            <a:endParaRPr lang="en-US" dirty="0"/>
          </a:p>
        </p:txBody>
      </p:sp>
      <p:graphicFrame>
        <p:nvGraphicFramePr>
          <p:cNvPr id="7" name="Chart 6">
            <a:extLst>
              <a:ext uri="{FF2B5EF4-FFF2-40B4-BE49-F238E27FC236}">
                <a16:creationId xmlns:a16="http://schemas.microsoft.com/office/drawing/2014/main" id="{3066F808-683E-E038-7E37-266238B6AA32}"/>
              </a:ext>
            </a:extLst>
          </p:cNvPr>
          <p:cNvGraphicFramePr/>
          <p:nvPr>
            <p:extLst>
              <p:ext uri="{D42A27DB-BD31-4B8C-83A1-F6EECF244321}">
                <p14:modId xmlns:p14="http://schemas.microsoft.com/office/powerpoint/2010/main" val="282059478"/>
              </p:ext>
            </p:extLst>
          </p:nvPr>
        </p:nvGraphicFramePr>
        <p:xfrm>
          <a:off x="2032000" y="719666"/>
          <a:ext cx="8128000" cy="5418667"/>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a:extLst>
              <a:ext uri="{FF2B5EF4-FFF2-40B4-BE49-F238E27FC236}">
                <a16:creationId xmlns:a16="http://schemas.microsoft.com/office/drawing/2014/main" id="{6D6105DD-DC3B-F367-ED39-FB190336F44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87350" y="5989580"/>
            <a:ext cx="3473679" cy="868420"/>
          </a:xfrm>
          <a:prstGeom prst="rect">
            <a:avLst/>
          </a:prstGeom>
        </p:spPr>
      </p:pic>
    </p:spTree>
    <p:extLst>
      <p:ext uri="{BB962C8B-B14F-4D97-AF65-F5344CB8AC3E}">
        <p14:creationId xmlns:p14="http://schemas.microsoft.com/office/powerpoint/2010/main" val="890741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Content with Caption 2">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0EB47C4A-270D-F348-9128-DCB2B60480BD}"/>
              </a:ext>
            </a:extLst>
          </p:cNvPr>
          <p:cNvSpPr>
            <a:spLocks noGrp="1"/>
          </p:cNvSpPr>
          <p:nvPr>
            <p:ph idx="1"/>
          </p:nvPr>
        </p:nvSpPr>
        <p:spPr>
          <a:xfrm>
            <a:off x="813815" y="1234458"/>
            <a:ext cx="6417301" cy="4389083"/>
          </a:xfrm>
        </p:spPr>
        <p:txBody>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E" dirty="0"/>
          </a:p>
        </p:txBody>
      </p:sp>
      <p:sp>
        <p:nvSpPr>
          <p:cNvPr id="12" name="Text Placeholder 3">
            <a:extLst>
              <a:ext uri="{FF2B5EF4-FFF2-40B4-BE49-F238E27FC236}">
                <a16:creationId xmlns:a16="http://schemas.microsoft.com/office/drawing/2014/main" id="{5CFB0686-C626-E548-80D4-E39FC23F470D}"/>
              </a:ext>
            </a:extLst>
          </p:cNvPr>
          <p:cNvSpPr>
            <a:spLocks noGrp="1"/>
          </p:cNvSpPr>
          <p:nvPr>
            <p:ph type="body" sz="half" idx="2"/>
          </p:nvPr>
        </p:nvSpPr>
        <p:spPr>
          <a:xfrm>
            <a:off x="7415213" y="1234459"/>
            <a:ext cx="3932237" cy="4389082"/>
          </a:xfrm>
        </p:spPr>
        <p:txBody>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itle 1">
            <a:extLst>
              <a:ext uri="{FF2B5EF4-FFF2-40B4-BE49-F238E27FC236}">
                <a16:creationId xmlns:a16="http://schemas.microsoft.com/office/drawing/2014/main" id="{5B523BF7-C542-FB4F-8048-2B4489E5C722}"/>
              </a:ext>
            </a:extLst>
          </p:cNvPr>
          <p:cNvSpPr>
            <a:spLocks noGrp="1"/>
          </p:cNvSpPr>
          <p:nvPr>
            <p:ph type="title" hasCustomPrompt="1"/>
          </p:nvPr>
        </p:nvSpPr>
        <p:spPr>
          <a:xfrm>
            <a:off x="831850" y="491263"/>
            <a:ext cx="10515600" cy="591673"/>
          </a:xfrm>
        </p:spPr>
        <p:txBody>
          <a:bodyPr anchor="b">
            <a:normAutofit/>
          </a:bodyPr>
          <a:lstStyle>
            <a:lvl1pPr algn="l">
              <a:defRPr sz="3600" b="1">
                <a:solidFill>
                  <a:schemeClr val="tx1"/>
                </a:solidFill>
                <a:latin typeface="Arial" panose="020B0604020202020204" pitchFamily="34" charset="0"/>
                <a:cs typeface="Arial" panose="020B0604020202020204" pitchFamily="34" charset="0"/>
              </a:defRPr>
            </a:lvl1pPr>
          </a:lstStyle>
          <a:p>
            <a:r>
              <a:rPr lang="en-US" dirty="0"/>
              <a:t>Add Title</a:t>
            </a:r>
            <a:endParaRPr lang="en-VE" dirty="0"/>
          </a:p>
        </p:txBody>
      </p:sp>
      <p:pic>
        <p:nvPicPr>
          <p:cNvPr id="10" name="Picture 9">
            <a:extLst>
              <a:ext uri="{FF2B5EF4-FFF2-40B4-BE49-F238E27FC236}">
                <a16:creationId xmlns:a16="http://schemas.microsoft.com/office/drawing/2014/main" id="{4FC9E1D7-3928-844F-A018-CA9A7F3A310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87350" y="6007509"/>
            <a:ext cx="3473679" cy="868420"/>
          </a:xfrm>
          <a:prstGeom prst="rect">
            <a:avLst/>
          </a:prstGeom>
        </p:spPr>
      </p:pic>
    </p:spTree>
    <p:extLst>
      <p:ext uri="{BB962C8B-B14F-4D97-AF65-F5344CB8AC3E}">
        <p14:creationId xmlns:p14="http://schemas.microsoft.com/office/powerpoint/2010/main" val="770647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Materials in Alternate Format Reques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53D9D1-CFBC-0B42-B5B8-5D34BDD2538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87350" y="6007509"/>
            <a:ext cx="3473679" cy="868420"/>
          </a:xfrm>
          <a:prstGeom prst="rect">
            <a:avLst/>
          </a:prstGeom>
        </p:spPr>
      </p:pic>
      <p:sp>
        <p:nvSpPr>
          <p:cNvPr id="4" name="Text Placeholder 3">
            <a:extLst>
              <a:ext uri="{FF2B5EF4-FFF2-40B4-BE49-F238E27FC236}">
                <a16:creationId xmlns:a16="http://schemas.microsoft.com/office/drawing/2014/main" id="{C17B5238-41BA-451C-966E-C74B18EEED5B}"/>
              </a:ext>
            </a:extLst>
          </p:cNvPr>
          <p:cNvSpPr>
            <a:spLocks noGrp="1"/>
          </p:cNvSpPr>
          <p:nvPr>
            <p:ph type="body" sz="quarter" idx="10" hasCustomPrompt="1"/>
          </p:nvPr>
        </p:nvSpPr>
        <p:spPr>
          <a:xfrm>
            <a:off x="2253294" y="2926804"/>
            <a:ext cx="9100505" cy="1120775"/>
          </a:xfrm>
        </p:spPr>
        <p:txBody>
          <a:bodyPr/>
          <a:lstStyle>
            <a:lvl1pPr marL="0" indent="0">
              <a:buNone/>
              <a:defRPr/>
            </a:lvl1pPr>
          </a:lstStyle>
          <a:p>
            <a:r>
              <a:rPr lang="en-US" sz="2400" dirty="0"/>
              <a:t>To obtain this information in an alternate format such as Braille, large print, electronic formats, etc. please contact [Project Manager or Document Creator] at [email] or [telephone number]; Relay Users Dial 7-1-1.</a:t>
            </a:r>
          </a:p>
        </p:txBody>
      </p:sp>
      <p:sp>
        <p:nvSpPr>
          <p:cNvPr id="2" name="Title 1">
            <a:extLst>
              <a:ext uri="{FF2B5EF4-FFF2-40B4-BE49-F238E27FC236}">
                <a16:creationId xmlns:a16="http://schemas.microsoft.com/office/drawing/2014/main" id="{6FD6659F-9343-4F15-AA39-6294E7D3D1A1}"/>
              </a:ext>
            </a:extLst>
          </p:cNvPr>
          <p:cNvSpPr>
            <a:spLocks noGrp="1"/>
          </p:cNvSpPr>
          <p:nvPr>
            <p:ph type="title" hasCustomPrompt="1"/>
          </p:nvPr>
        </p:nvSpPr>
        <p:spPr>
          <a:xfrm>
            <a:off x="838200" y="365125"/>
            <a:ext cx="10515600" cy="956599"/>
          </a:xfrm>
        </p:spPr>
        <p:txBody>
          <a:bodyPr>
            <a:normAutofit/>
          </a:bodyPr>
          <a:lstStyle>
            <a:lvl1pPr>
              <a:defRPr sz="3000"/>
            </a:lvl1pPr>
          </a:lstStyle>
          <a:p>
            <a:r>
              <a:rPr lang="en-US" sz="2800" b="1" i="0" kern="1200" dirty="0">
                <a:solidFill>
                  <a:schemeClr val="tx1"/>
                </a:solidFill>
                <a:effectLst/>
                <a:latin typeface="Arial" panose="020B0604020202020204" pitchFamily="34" charset="0"/>
                <a:ea typeface="+mj-ea"/>
                <a:cs typeface="Arial" panose="020B0604020202020204" pitchFamily="34" charset="0"/>
              </a:rPr>
              <a:t>Accommodation Information for People with Disabilities</a:t>
            </a:r>
          </a:p>
        </p:txBody>
      </p:sp>
      <p:pic>
        <p:nvPicPr>
          <p:cNvPr id="1025" name="image10.png" descr="ISA Wheelchair icon.">
            <a:extLst>
              <a:ext uri="{FF2B5EF4-FFF2-40B4-BE49-F238E27FC236}">
                <a16:creationId xmlns:a16="http://schemas.microsoft.com/office/drawing/2014/main" id="{360BB738-557D-E243-8A8C-FEE37D7365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923" b="1923"/>
          <a:stretch>
            <a:fillRect/>
          </a:stretch>
        </p:blipFill>
        <p:spPr bwMode="auto">
          <a:xfrm>
            <a:off x="961220" y="2868612"/>
            <a:ext cx="1165226" cy="112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207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_Lake">
    <p:bg>
      <p:bgPr>
        <a:solidFill>
          <a:schemeClr val="accent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64C212-F8CB-A647-B790-A943715F1743}"/>
              </a:ext>
            </a:extLst>
          </p:cNvPr>
          <p:cNvSpPr>
            <a:spLocks noGrp="1"/>
          </p:cNvSpPr>
          <p:nvPr>
            <p:ph type="body" idx="1" hasCustomPrompt="1"/>
          </p:nvPr>
        </p:nvSpPr>
        <p:spPr>
          <a:xfrm>
            <a:off x="831850" y="3684027"/>
            <a:ext cx="10515600" cy="1500187"/>
          </a:xfrm>
        </p:spPr>
        <p:txBody>
          <a:bodyPr/>
          <a:lstStyle>
            <a:lvl1pPr marL="0" indent="0" algn="ctr">
              <a:buNone/>
              <a:defRPr sz="2400" b="1" i="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Add Subhead</a:t>
            </a:r>
          </a:p>
        </p:txBody>
      </p:sp>
      <p:sp>
        <p:nvSpPr>
          <p:cNvPr id="2" name="Title 1">
            <a:extLst>
              <a:ext uri="{FF2B5EF4-FFF2-40B4-BE49-F238E27FC236}">
                <a16:creationId xmlns:a16="http://schemas.microsoft.com/office/drawing/2014/main" id="{1ACEA9DB-ADC1-F949-8C4A-625B0619459F}"/>
              </a:ext>
            </a:extLst>
          </p:cNvPr>
          <p:cNvSpPr>
            <a:spLocks noGrp="1"/>
          </p:cNvSpPr>
          <p:nvPr>
            <p:ph type="title" hasCustomPrompt="1"/>
          </p:nvPr>
        </p:nvSpPr>
        <p:spPr>
          <a:xfrm>
            <a:off x="831850" y="2004452"/>
            <a:ext cx="10515600" cy="1500187"/>
          </a:xfrm>
        </p:spPr>
        <p:txBody>
          <a:bodyPr anchor="b">
            <a:normAutofit/>
          </a:bodyPr>
          <a:lstStyle>
            <a:lvl1pPr algn="ctr">
              <a:defRPr sz="3600" b="1">
                <a:solidFill>
                  <a:schemeClr val="bg1"/>
                </a:solidFill>
                <a:latin typeface="Arial" panose="020B0604020202020204" pitchFamily="34" charset="0"/>
                <a:cs typeface="Arial" panose="020B0604020202020204" pitchFamily="34" charset="0"/>
              </a:defRPr>
            </a:lvl1pPr>
          </a:lstStyle>
          <a:p>
            <a:r>
              <a:rPr lang="en-US" dirty="0"/>
              <a:t>Add Title</a:t>
            </a:r>
            <a:endParaRPr lang="en-VE" dirty="0"/>
          </a:p>
        </p:txBody>
      </p:sp>
      <p:pic>
        <p:nvPicPr>
          <p:cNvPr id="5" name="Picture 4">
            <a:extLst>
              <a:ext uri="{FF2B5EF4-FFF2-40B4-BE49-F238E27FC236}">
                <a16:creationId xmlns:a16="http://schemas.microsoft.com/office/drawing/2014/main" id="{2F54A158-970F-D14B-B0E6-D0C7E722420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87350" y="6007510"/>
            <a:ext cx="3473679" cy="868420"/>
          </a:xfrm>
          <a:prstGeom prst="rect">
            <a:avLst/>
          </a:prstGeom>
        </p:spPr>
      </p:pic>
      <p:pic>
        <p:nvPicPr>
          <p:cNvPr id="4" name="Picture 3">
            <a:extLst>
              <a:ext uri="{FF2B5EF4-FFF2-40B4-BE49-F238E27FC236}">
                <a16:creationId xmlns:a16="http://schemas.microsoft.com/office/drawing/2014/main" id="{D129C4DB-1BFA-3260-042C-1EB7670149C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87350" y="6007510"/>
            <a:ext cx="3473679" cy="868420"/>
          </a:xfrm>
          <a:prstGeom prst="rect">
            <a:avLst/>
          </a:prstGeom>
        </p:spPr>
      </p:pic>
    </p:spTree>
    <p:extLst>
      <p:ext uri="{BB962C8B-B14F-4D97-AF65-F5344CB8AC3E}">
        <p14:creationId xmlns:p14="http://schemas.microsoft.com/office/powerpoint/2010/main" val="8752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_Juniper">
    <p:bg>
      <p:bgPr>
        <a:solidFill>
          <a:schemeClr val="bg2"/>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64C212-F8CB-A647-B790-A943715F1743}"/>
              </a:ext>
            </a:extLst>
          </p:cNvPr>
          <p:cNvSpPr>
            <a:spLocks noGrp="1"/>
          </p:cNvSpPr>
          <p:nvPr>
            <p:ph type="body" idx="1" hasCustomPrompt="1"/>
          </p:nvPr>
        </p:nvSpPr>
        <p:spPr>
          <a:xfrm>
            <a:off x="831850" y="3684027"/>
            <a:ext cx="10515600" cy="1500187"/>
          </a:xfrm>
        </p:spPr>
        <p:txBody>
          <a:bodyPr/>
          <a:lstStyle>
            <a:lvl1pPr marL="0" indent="0" algn="ctr">
              <a:buNone/>
              <a:defRPr sz="2400" b="1" i="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Add Subhead</a:t>
            </a:r>
          </a:p>
        </p:txBody>
      </p:sp>
      <p:sp>
        <p:nvSpPr>
          <p:cNvPr id="2" name="Title 1">
            <a:extLst>
              <a:ext uri="{FF2B5EF4-FFF2-40B4-BE49-F238E27FC236}">
                <a16:creationId xmlns:a16="http://schemas.microsoft.com/office/drawing/2014/main" id="{1ACEA9DB-ADC1-F949-8C4A-625B0619459F}"/>
              </a:ext>
            </a:extLst>
          </p:cNvPr>
          <p:cNvSpPr>
            <a:spLocks noGrp="1"/>
          </p:cNvSpPr>
          <p:nvPr>
            <p:ph type="title" hasCustomPrompt="1"/>
          </p:nvPr>
        </p:nvSpPr>
        <p:spPr>
          <a:xfrm>
            <a:off x="831850" y="2004452"/>
            <a:ext cx="10515600" cy="1500187"/>
          </a:xfrm>
        </p:spPr>
        <p:txBody>
          <a:bodyPr anchor="b">
            <a:normAutofit/>
          </a:bodyPr>
          <a:lstStyle>
            <a:lvl1pPr algn="ctr">
              <a:defRPr sz="3600" b="1">
                <a:solidFill>
                  <a:schemeClr val="bg1"/>
                </a:solidFill>
                <a:latin typeface="Arial" panose="020B0604020202020204" pitchFamily="34" charset="0"/>
                <a:cs typeface="Arial" panose="020B0604020202020204" pitchFamily="34" charset="0"/>
              </a:defRPr>
            </a:lvl1pPr>
          </a:lstStyle>
          <a:p>
            <a:r>
              <a:rPr lang="en-US" dirty="0"/>
              <a:t>Add Title</a:t>
            </a:r>
            <a:endParaRPr lang="en-VE" dirty="0"/>
          </a:p>
        </p:txBody>
      </p:sp>
      <p:pic>
        <p:nvPicPr>
          <p:cNvPr id="6" name="Picture 5">
            <a:extLst>
              <a:ext uri="{FF2B5EF4-FFF2-40B4-BE49-F238E27FC236}">
                <a16:creationId xmlns:a16="http://schemas.microsoft.com/office/drawing/2014/main" id="{E43102CE-9BFC-6449-8058-FE562ACF34A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87350" y="6007510"/>
            <a:ext cx="3473679" cy="868420"/>
          </a:xfrm>
          <a:prstGeom prst="rect">
            <a:avLst/>
          </a:prstGeom>
        </p:spPr>
      </p:pic>
      <p:pic>
        <p:nvPicPr>
          <p:cNvPr id="4" name="Picture 3">
            <a:extLst>
              <a:ext uri="{FF2B5EF4-FFF2-40B4-BE49-F238E27FC236}">
                <a16:creationId xmlns:a16="http://schemas.microsoft.com/office/drawing/2014/main" id="{9C1060F5-DB4F-0A56-27D5-55E25F08053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87350" y="6007510"/>
            <a:ext cx="3473679" cy="868420"/>
          </a:xfrm>
          <a:prstGeom prst="rect">
            <a:avLst/>
          </a:prstGeom>
        </p:spPr>
      </p:pic>
    </p:spTree>
    <p:extLst>
      <p:ext uri="{BB962C8B-B14F-4D97-AF65-F5344CB8AC3E}">
        <p14:creationId xmlns:p14="http://schemas.microsoft.com/office/powerpoint/2010/main" val="3932704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_Mountain">
    <p:bg>
      <p:bgPr>
        <a:solidFill>
          <a:schemeClr val="tx2"/>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64C212-F8CB-A647-B790-A943715F1743}"/>
              </a:ext>
            </a:extLst>
          </p:cNvPr>
          <p:cNvSpPr>
            <a:spLocks noGrp="1"/>
          </p:cNvSpPr>
          <p:nvPr>
            <p:ph type="body" idx="1" hasCustomPrompt="1"/>
          </p:nvPr>
        </p:nvSpPr>
        <p:spPr>
          <a:xfrm>
            <a:off x="831850" y="3684027"/>
            <a:ext cx="10515600" cy="1500187"/>
          </a:xfrm>
        </p:spPr>
        <p:txBody>
          <a:bodyPr/>
          <a:lstStyle>
            <a:lvl1pPr marL="0" indent="0" algn="ctr">
              <a:buNone/>
              <a:defRPr sz="2400" b="1" i="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Add Subhead</a:t>
            </a:r>
          </a:p>
        </p:txBody>
      </p:sp>
      <p:sp>
        <p:nvSpPr>
          <p:cNvPr id="2" name="Title 1">
            <a:extLst>
              <a:ext uri="{FF2B5EF4-FFF2-40B4-BE49-F238E27FC236}">
                <a16:creationId xmlns:a16="http://schemas.microsoft.com/office/drawing/2014/main" id="{1ACEA9DB-ADC1-F949-8C4A-625B0619459F}"/>
              </a:ext>
            </a:extLst>
          </p:cNvPr>
          <p:cNvSpPr>
            <a:spLocks noGrp="1"/>
          </p:cNvSpPr>
          <p:nvPr>
            <p:ph type="title" hasCustomPrompt="1"/>
          </p:nvPr>
        </p:nvSpPr>
        <p:spPr>
          <a:xfrm>
            <a:off x="831850" y="2004452"/>
            <a:ext cx="10515600" cy="1500187"/>
          </a:xfrm>
        </p:spPr>
        <p:txBody>
          <a:bodyPr anchor="b"/>
          <a:lstStyle>
            <a:lvl1pPr algn="ctr">
              <a:defRPr sz="5000" b="1">
                <a:solidFill>
                  <a:schemeClr val="bg1"/>
                </a:solidFill>
                <a:latin typeface="Arial" panose="020B0604020202020204" pitchFamily="34" charset="0"/>
                <a:cs typeface="Arial" panose="020B0604020202020204" pitchFamily="34" charset="0"/>
              </a:defRPr>
            </a:lvl1pPr>
          </a:lstStyle>
          <a:p>
            <a:r>
              <a:rPr lang="en-US" dirty="0"/>
              <a:t>Add Title</a:t>
            </a:r>
            <a:endParaRPr lang="en-VE" dirty="0"/>
          </a:p>
        </p:txBody>
      </p:sp>
      <p:pic>
        <p:nvPicPr>
          <p:cNvPr id="6" name="Picture 5">
            <a:extLst>
              <a:ext uri="{FF2B5EF4-FFF2-40B4-BE49-F238E27FC236}">
                <a16:creationId xmlns:a16="http://schemas.microsoft.com/office/drawing/2014/main" id="{1E6342EC-7D97-6F47-9DDC-66A8C83DCAC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87350" y="6007509"/>
            <a:ext cx="3473679" cy="868420"/>
          </a:xfrm>
          <a:prstGeom prst="rect">
            <a:avLst/>
          </a:prstGeom>
        </p:spPr>
      </p:pic>
      <p:pic>
        <p:nvPicPr>
          <p:cNvPr id="4" name="Picture 3">
            <a:extLst>
              <a:ext uri="{FF2B5EF4-FFF2-40B4-BE49-F238E27FC236}">
                <a16:creationId xmlns:a16="http://schemas.microsoft.com/office/drawing/2014/main" id="{22812DE9-7094-3816-9DD9-7A02CF28193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87350" y="6007509"/>
            <a:ext cx="3473679" cy="868420"/>
          </a:xfrm>
          <a:prstGeom prst="rect">
            <a:avLst/>
          </a:prstGeom>
        </p:spPr>
      </p:pic>
    </p:spTree>
    <p:extLst>
      <p:ext uri="{BB962C8B-B14F-4D97-AF65-F5344CB8AC3E}">
        <p14:creationId xmlns:p14="http://schemas.microsoft.com/office/powerpoint/2010/main" val="827408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_Pine">
    <p:bg>
      <p:bgPr>
        <a:solidFill>
          <a:schemeClr val="accent2"/>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64C212-F8CB-A647-B790-A943715F1743}"/>
              </a:ext>
            </a:extLst>
          </p:cNvPr>
          <p:cNvSpPr>
            <a:spLocks noGrp="1"/>
          </p:cNvSpPr>
          <p:nvPr>
            <p:ph type="body" idx="1" hasCustomPrompt="1"/>
          </p:nvPr>
        </p:nvSpPr>
        <p:spPr>
          <a:xfrm>
            <a:off x="831850" y="3684027"/>
            <a:ext cx="10515600" cy="1500187"/>
          </a:xfrm>
        </p:spPr>
        <p:txBody>
          <a:bodyPr/>
          <a:lstStyle>
            <a:lvl1pPr marL="0" indent="0" algn="ctr">
              <a:buNone/>
              <a:defRPr sz="2400" b="1" i="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Add Subhead</a:t>
            </a:r>
          </a:p>
        </p:txBody>
      </p:sp>
      <p:sp>
        <p:nvSpPr>
          <p:cNvPr id="2" name="Title 1">
            <a:extLst>
              <a:ext uri="{FF2B5EF4-FFF2-40B4-BE49-F238E27FC236}">
                <a16:creationId xmlns:a16="http://schemas.microsoft.com/office/drawing/2014/main" id="{1ACEA9DB-ADC1-F949-8C4A-625B0619459F}"/>
              </a:ext>
            </a:extLst>
          </p:cNvPr>
          <p:cNvSpPr>
            <a:spLocks noGrp="1"/>
          </p:cNvSpPr>
          <p:nvPr>
            <p:ph type="title" hasCustomPrompt="1"/>
          </p:nvPr>
        </p:nvSpPr>
        <p:spPr>
          <a:xfrm>
            <a:off x="831850" y="2004452"/>
            <a:ext cx="10515600" cy="1500187"/>
          </a:xfrm>
        </p:spPr>
        <p:txBody>
          <a:bodyPr anchor="b">
            <a:normAutofit/>
          </a:bodyPr>
          <a:lstStyle>
            <a:lvl1pPr algn="ctr">
              <a:defRPr sz="3600" b="1">
                <a:solidFill>
                  <a:schemeClr val="bg1"/>
                </a:solidFill>
                <a:latin typeface="Arial" panose="020B0604020202020204" pitchFamily="34" charset="0"/>
                <a:cs typeface="Arial" panose="020B0604020202020204" pitchFamily="34" charset="0"/>
              </a:defRPr>
            </a:lvl1pPr>
          </a:lstStyle>
          <a:p>
            <a:r>
              <a:rPr lang="en-US" dirty="0"/>
              <a:t>Add Title</a:t>
            </a:r>
            <a:endParaRPr lang="en-VE" dirty="0"/>
          </a:p>
        </p:txBody>
      </p:sp>
      <p:pic>
        <p:nvPicPr>
          <p:cNvPr id="6" name="Picture 5">
            <a:extLst>
              <a:ext uri="{FF2B5EF4-FFF2-40B4-BE49-F238E27FC236}">
                <a16:creationId xmlns:a16="http://schemas.microsoft.com/office/drawing/2014/main" id="{F64BD011-A7AC-9B47-9607-BC3CCB52C10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87350" y="6007510"/>
            <a:ext cx="3473679" cy="868420"/>
          </a:xfrm>
          <a:prstGeom prst="rect">
            <a:avLst/>
          </a:prstGeom>
        </p:spPr>
      </p:pic>
      <p:pic>
        <p:nvPicPr>
          <p:cNvPr id="4" name="Picture 3">
            <a:extLst>
              <a:ext uri="{FF2B5EF4-FFF2-40B4-BE49-F238E27FC236}">
                <a16:creationId xmlns:a16="http://schemas.microsoft.com/office/drawing/2014/main" id="{51A5EDC6-FED6-ABF2-219F-31509CA458B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87350" y="6007510"/>
            <a:ext cx="3473679" cy="868420"/>
          </a:xfrm>
          <a:prstGeom prst="rect">
            <a:avLst/>
          </a:prstGeom>
        </p:spPr>
      </p:pic>
    </p:spTree>
    <p:extLst>
      <p:ext uri="{BB962C8B-B14F-4D97-AF65-F5344CB8AC3E}">
        <p14:creationId xmlns:p14="http://schemas.microsoft.com/office/powerpoint/2010/main" val="3999633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A3AE70D-0521-9746-A552-6E1F940E37A0}"/>
              </a:ext>
            </a:extLst>
          </p:cNvPr>
          <p:cNvSpPr>
            <a:spLocks noGrp="1"/>
          </p:cNvSpPr>
          <p:nvPr>
            <p:ph sz="half" idx="2"/>
          </p:nvPr>
        </p:nvSpPr>
        <p:spPr>
          <a:xfrm>
            <a:off x="6172200" y="1233608"/>
            <a:ext cx="5181600" cy="4609408"/>
          </a:xfrm>
        </p:spPr>
        <p:txBody>
          <a:bodyPr/>
          <a:lstStyle>
            <a:lvl1pPr>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E" dirty="0"/>
          </a:p>
        </p:txBody>
      </p:sp>
      <p:sp>
        <p:nvSpPr>
          <p:cNvPr id="3" name="Content Placeholder 2">
            <a:extLst>
              <a:ext uri="{FF2B5EF4-FFF2-40B4-BE49-F238E27FC236}">
                <a16:creationId xmlns:a16="http://schemas.microsoft.com/office/drawing/2014/main" id="{39CFF70D-A0F3-234A-B753-E2E3BA6B48AD}"/>
              </a:ext>
            </a:extLst>
          </p:cNvPr>
          <p:cNvSpPr>
            <a:spLocks noGrp="1"/>
          </p:cNvSpPr>
          <p:nvPr>
            <p:ph sz="half" idx="1"/>
          </p:nvPr>
        </p:nvSpPr>
        <p:spPr>
          <a:xfrm>
            <a:off x="838200" y="1233608"/>
            <a:ext cx="5181600" cy="4609408"/>
          </a:xfrm>
        </p:spPr>
        <p:txBody>
          <a:bodyPr/>
          <a:lstStyle>
            <a:lvl1pPr>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E" dirty="0"/>
          </a:p>
        </p:txBody>
      </p:sp>
      <p:sp>
        <p:nvSpPr>
          <p:cNvPr id="8" name="Title 1">
            <a:extLst>
              <a:ext uri="{FF2B5EF4-FFF2-40B4-BE49-F238E27FC236}">
                <a16:creationId xmlns:a16="http://schemas.microsoft.com/office/drawing/2014/main" id="{773E4F95-2580-5041-AA53-06498328D836}"/>
              </a:ext>
            </a:extLst>
          </p:cNvPr>
          <p:cNvSpPr>
            <a:spLocks noGrp="1"/>
          </p:cNvSpPr>
          <p:nvPr>
            <p:ph type="title" hasCustomPrompt="1"/>
          </p:nvPr>
        </p:nvSpPr>
        <p:spPr>
          <a:xfrm>
            <a:off x="831850" y="491263"/>
            <a:ext cx="10515600" cy="591673"/>
          </a:xfrm>
        </p:spPr>
        <p:txBody>
          <a:bodyPr anchor="b">
            <a:normAutofit/>
          </a:bodyPr>
          <a:lstStyle>
            <a:lvl1pPr algn="l">
              <a:defRPr sz="3600" b="1">
                <a:solidFill>
                  <a:schemeClr val="tx1"/>
                </a:solidFill>
                <a:latin typeface="Arial" panose="020B0604020202020204" pitchFamily="34" charset="0"/>
                <a:cs typeface="Arial" panose="020B0604020202020204" pitchFamily="34" charset="0"/>
              </a:defRPr>
            </a:lvl1pPr>
          </a:lstStyle>
          <a:p>
            <a:r>
              <a:rPr lang="en-US" dirty="0"/>
              <a:t>Add Title</a:t>
            </a:r>
            <a:endParaRPr lang="en-VE" dirty="0"/>
          </a:p>
        </p:txBody>
      </p:sp>
      <p:pic>
        <p:nvPicPr>
          <p:cNvPr id="5" name="Picture 4">
            <a:extLst>
              <a:ext uri="{FF2B5EF4-FFF2-40B4-BE49-F238E27FC236}">
                <a16:creationId xmlns:a16="http://schemas.microsoft.com/office/drawing/2014/main" id="{B52604A7-835F-5542-AF13-CDFDFC9C85A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87350" y="6007510"/>
            <a:ext cx="3473679" cy="868420"/>
          </a:xfrm>
          <a:prstGeom prst="rect">
            <a:avLst/>
          </a:prstGeom>
        </p:spPr>
      </p:pic>
      <p:pic>
        <p:nvPicPr>
          <p:cNvPr id="2" name="Picture 1">
            <a:extLst>
              <a:ext uri="{FF2B5EF4-FFF2-40B4-BE49-F238E27FC236}">
                <a16:creationId xmlns:a16="http://schemas.microsoft.com/office/drawing/2014/main" id="{2D4ECA95-1763-18E3-3E77-EA87B6A4343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87350" y="6007510"/>
            <a:ext cx="3473679" cy="868420"/>
          </a:xfrm>
          <a:prstGeom prst="rect">
            <a:avLst/>
          </a:prstGeom>
        </p:spPr>
      </p:pic>
    </p:spTree>
    <p:extLst>
      <p:ext uri="{BB962C8B-B14F-4D97-AF65-F5344CB8AC3E}">
        <p14:creationId xmlns:p14="http://schemas.microsoft.com/office/powerpoint/2010/main" val="1844371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C21CD76-25D5-594E-ADEB-CB807E589032}"/>
              </a:ext>
            </a:extLst>
          </p:cNvPr>
          <p:cNvSpPr>
            <a:spLocks noGrp="1"/>
          </p:cNvSpPr>
          <p:nvPr>
            <p:ph sz="half" idx="1"/>
          </p:nvPr>
        </p:nvSpPr>
        <p:spPr>
          <a:xfrm>
            <a:off x="838200" y="1233608"/>
            <a:ext cx="10509250" cy="4609408"/>
          </a:xfrm>
        </p:spPr>
        <p:txBody>
          <a:bodyPr/>
          <a:lstStyle>
            <a:lvl1pPr>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E" dirty="0"/>
          </a:p>
        </p:txBody>
      </p:sp>
      <p:sp>
        <p:nvSpPr>
          <p:cNvPr id="2" name="Title 1">
            <a:extLst>
              <a:ext uri="{FF2B5EF4-FFF2-40B4-BE49-F238E27FC236}">
                <a16:creationId xmlns:a16="http://schemas.microsoft.com/office/drawing/2014/main" id="{1ACEA9DB-ADC1-F949-8C4A-625B0619459F}"/>
              </a:ext>
            </a:extLst>
          </p:cNvPr>
          <p:cNvSpPr>
            <a:spLocks noGrp="1"/>
          </p:cNvSpPr>
          <p:nvPr>
            <p:ph type="title" hasCustomPrompt="1"/>
          </p:nvPr>
        </p:nvSpPr>
        <p:spPr>
          <a:xfrm>
            <a:off x="831850" y="491263"/>
            <a:ext cx="10515600" cy="591673"/>
          </a:xfrm>
        </p:spPr>
        <p:txBody>
          <a:bodyPr anchor="b">
            <a:normAutofit/>
          </a:bodyPr>
          <a:lstStyle>
            <a:lvl1pPr algn="l">
              <a:defRPr sz="3600" b="1">
                <a:solidFill>
                  <a:schemeClr val="tx1"/>
                </a:solidFill>
                <a:latin typeface="Arial" panose="020B0604020202020204" pitchFamily="34" charset="0"/>
                <a:cs typeface="Arial" panose="020B0604020202020204" pitchFamily="34" charset="0"/>
              </a:defRPr>
            </a:lvl1pPr>
          </a:lstStyle>
          <a:p>
            <a:r>
              <a:rPr lang="en-US" dirty="0"/>
              <a:t>Add Title</a:t>
            </a:r>
            <a:endParaRPr lang="en-VE" dirty="0"/>
          </a:p>
        </p:txBody>
      </p:sp>
      <p:pic>
        <p:nvPicPr>
          <p:cNvPr id="7" name="Picture 6">
            <a:extLst>
              <a:ext uri="{FF2B5EF4-FFF2-40B4-BE49-F238E27FC236}">
                <a16:creationId xmlns:a16="http://schemas.microsoft.com/office/drawing/2014/main" id="{8488EB05-96E1-004A-811C-99412A4626A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87350" y="5989580"/>
            <a:ext cx="3473679" cy="868420"/>
          </a:xfrm>
          <a:prstGeom prst="rect">
            <a:avLst/>
          </a:prstGeom>
        </p:spPr>
      </p:pic>
      <p:pic>
        <p:nvPicPr>
          <p:cNvPr id="3" name="Picture 2">
            <a:extLst>
              <a:ext uri="{FF2B5EF4-FFF2-40B4-BE49-F238E27FC236}">
                <a16:creationId xmlns:a16="http://schemas.microsoft.com/office/drawing/2014/main" id="{46276343-5B1B-6574-3E41-60499AD2368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87350" y="5989580"/>
            <a:ext cx="3473679" cy="868420"/>
          </a:xfrm>
          <a:prstGeom prst="rect">
            <a:avLst/>
          </a:prstGeom>
        </p:spPr>
      </p:pic>
    </p:spTree>
    <p:extLst>
      <p:ext uri="{BB962C8B-B14F-4D97-AF65-F5344CB8AC3E}">
        <p14:creationId xmlns:p14="http://schemas.microsoft.com/office/powerpoint/2010/main" val="2356747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BDFC80-E65C-D74C-8074-207303D8CEB6}"/>
              </a:ext>
            </a:extLst>
          </p:cNvPr>
          <p:cNvSpPr>
            <a:spLocks noGrp="1"/>
          </p:cNvSpPr>
          <p:nvPr>
            <p:ph idx="1"/>
          </p:nvPr>
        </p:nvSpPr>
        <p:spPr>
          <a:xfrm>
            <a:off x="5183188" y="393193"/>
            <a:ext cx="6172200" cy="5467858"/>
          </a:xfrm>
        </p:spPr>
        <p:txBody>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E" dirty="0"/>
          </a:p>
        </p:txBody>
      </p:sp>
      <p:sp>
        <p:nvSpPr>
          <p:cNvPr id="4" name="Text Placeholder 3">
            <a:extLst>
              <a:ext uri="{FF2B5EF4-FFF2-40B4-BE49-F238E27FC236}">
                <a16:creationId xmlns:a16="http://schemas.microsoft.com/office/drawing/2014/main" id="{5EDD7A09-E74F-D346-A311-2AAE4E50ABAC}"/>
              </a:ext>
            </a:extLst>
          </p:cNvPr>
          <p:cNvSpPr>
            <a:spLocks noGrp="1"/>
          </p:cNvSpPr>
          <p:nvPr>
            <p:ph type="body" sz="half" idx="2"/>
          </p:nvPr>
        </p:nvSpPr>
        <p:spPr>
          <a:xfrm>
            <a:off x="839788" y="1570038"/>
            <a:ext cx="3932237" cy="4298950"/>
          </a:xfrm>
        </p:spPr>
        <p:txBody>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itle 1">
            <a:extLst>
              <a:ext uri="{FF2B5EF4-FFF2-40B4-BE49-F238E27FC236}">
                <a16:creationId xmlns:a16="http://schemas.microsoft.com/office/drawing/2014/main" id="{F77D87D0-B602-114E-A444-F8DA96642866}"/>
              </a:ext>
            </a:extLst>
          </p:cNvPr>
          <p:cNvSpPr>
            <a:spLocks noGrp="1"/>
          </p:cNvSpPr>
          <p:nvPr>
            <p:ph type="title" hasCustomPrompt="1"/>
          </p:nvPr>
        </p:nvSpPr>
        <p:spPr>
          <a:xfrm>
            <a:off x="839788" y="457200"/>
            <a:ext cx="3932237" cy="1112838"/>
          </a:xfrm>
        </p:spPr>
        <p:txBody>
          <a:bodyPr anchor="b">
            <a:normAutofit/>
          </a:bodyPr>
          <a:lstStyle>
            <a:lvl1pPr>
              <a:defRPr sz="3600"/>
            </a:lvl1pPr>
          </a:lstStyle>
          <a:p>
            <a:r>
              <a:rPr lang="en-US" dirty="0"/>
              <a:t>Add Title</a:t>
            </a:r>
            <a:endParaRPr lang="en-VE" dirty="0"/>
          </a:p>
        </p:txBody>
      </p:sp>
      <p:pic>
        <p:nvPicPr>
          <p:cNvPr id="7" name="Picture 6">
            <a:extLst>
              <a:ext uri="{FF2B5EF4-FFF2-40B4-BE49-F238E27FC236}">
                <a16:creationId xmlns:a16="http://schemas.microsoft.com/office/drawing/2014/main" id="{17DFA95E-CAD7-1149-BA4B-CCB6DF3DC66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87350" y="6007510"/>
            <a:ext cx="3473679" cy="868420"/>
          </a:xfrm>
          <a:prstGeom prst="rect">
            <a:avLst/>
          </a:prstGeom>
        </p:spPr>
      </p:pic>
      <p:pic>
        <p:nvPicPr>
          <p:cNvPr id="5" name="Picture 4">
            <a:extLst>
              <a:ext uri="{FF2B5EF4-FFF2-40B4-BE49-F238E27FC236}">
                <a16:creationId xmlns:a16="http://schemas.microsoft.com/office/drawing/2014/main" id="{332452B4-F158-212E-3832-34DA4EA6FAF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87350" y="6007510"/>
            <a:ext cx="3473679" cy="868420"/>
          </a:xfrm>
          <a:prstGeom prst="rect">
            <a:avLst/>
          </a:prstGeom>
        </p:spPr>
      </p:pic>
    </p:spTree>
    <p:extLst>
      <p:ext uri="{BB962C8B-B14F-4D97-AF65-F5344CB8AC3E}">
        <p14:creationId xmlns:p14="http://schemas.microsoft.com/office/powerpoint/2010/main" val="1173435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with Caption 2">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0EB47C4A-270D-F348-9128-DCB2B60480BD}"/>
              </a:ext>
            </a:extLst>
          </p:cNvPr>
          <p:cNvSpPr>
            <a:spLocks noGrp="1"/>
          </p:cNvSpPr>
          <p:nvPr>
            <p:ph idx="1"/>
          </p:nvPr>
        </p:nvSpPr>
        <p:spPr>
          <a:xfrm>
            <a:off x="813815" y="1234458"/>
            <a:ext cx="6417301" cy="4389083"/>
          </a:xfrm>
        </p:spPr>
        <p:txBody>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E" dirty="0"/>
          </a:p>
        </p:txBody>
      </p:sp>
      <p:sp>
        <p:nvSpPr>
          <p:cNvPr id="12" name="Text Placeholder 3">
            <a:extLst>
              <a:ext uri="{FF2B5EF4-FFF2-40B4-BE49-F238E27FC236}">
                <a16:creationId xmlns:a16="http://schemas.microsoft.com/office/drawing/2014/main" id="{5CFB0686-C626-E548-80D4-E39FC23F470D}"/>
              </a:ext>
            </a:extLst>
          </p:cNvPr>
          <p:cNvSpPr>
            <a:spLocks noGrp="1"/>
          </p:cNvSpPr>
          <p:nvPr>
            <p:ph type="body" sz="half" idx="2"/>
          </p:nvPr>
        </p:nvSpPr>
        <p:spPr>
          <a:xfrm>
            <a:off x="7415213" y="1234459"/>
            <a:ext cx="3932237" cy="4389082"/>
          </a:xfrm>
        </p:spPr>
        <p:txBody>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itle 1">
            <a:extLst>
              <a:ext uri="{FF2B5EF4-FFF2-40B4-BE49-F238E27FC236}">
                <a16:creationId xmlns:a16="http://schemas.microsoft.com/office/drawing/2014/main" id="{5B523BF7-C542-FB4F-8048-2B4489E5C722}"/>
              </a:ext>
            </a:extLst>
          </p:cNvPr>
          <p:cNvSpPr>
            <a:spLocks noGrp="1"/>
          </p:cNvSpPr>
          <p:nvPr>
            <p:ph type="title" hasCustomPrompt="1"/>
          </p:nvPr>
        </p:nvSpPr>
        <p:spPr>
          <a:xfrm>
            <a:off x="831850" y="491263"/>
            <a:ext cx="10515600" cy="591673"/>
          </a:xfrm>
        </p:spPr>
        <p:txBody>
          <a:bodyPr anchor="b">
            <a:normAutofit/>
          </a:bodyPr>
          <a:lstStyle>
            <a:lvl1pPr algn="l">
              <a:defRPr sz="3600" b="1">
                <a:solidFill>
                  <a:schemeClr val="tx1"/>
                </a:solidFill>
                <a:latin typeface="Arial" panose="020B0604020202020204" pitchFamily="34" charset="0"/>
                <a:cs typeface="Arial" panose="020B0604020202020204" pitchFamily="34" charset="0"/>
              </a:defRPr>
            </a:lvl1pPr>
          </a:lstStyle>
          <a:p>
            <a:r>
              <a:rPr lang="en-US" dirty="0"/>
              <a:t>Add Title</a:t>
            </a:r>
            <a:endParaRPr lang="en-VE" dirty="0"/>
          </a:p>
        </p:txBody>
      </p:sp>
      <p:pic>
        <p:nvPicPr>
          <p:cNvPr id="10" name="Picture 9">
            <a:extLst>
              <a:ext uri="{FF2B5EF4-FFF2-40B4-BE49-F238E27FC236}">
                <a16:creationId xmlns:a16="http://schemas.microsoft.com/office/drawing/2014/main" id="{4FC9E1D7-3928-844F-A018-CA9A7F3A310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87350" y="6007509"/>
            <a:ext cx="3473679" cy="868420"/>
          </a:xfrm>
          <a:prstGeom prst="rect">
            <a:avLst/>
          </a:prstGeom>
        </p:spPr>
      </p:pic>
      <p:pic>
        <p:nvPicPr>
          <p:cNvPr id="2" name="Picture 1">
            <a:extLst>
              <a:ext uri="{FF2B5EF4-FFF2-40B4-BE49-F238E27FC236}">
                <a16:creationId xmlns:a16="http://schemas.microsoft.com/office/drawing/2014/main" id="{F6FCEF38-3235-0442-5986-75FF3F3A476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87350" y="6007509"/>
            <a:ext cx="3473679" cy="868420"/>
          </a:xfrm>
          <a:prstGeom prst="rect">
            <a:avLst/>
          </a:prstGeom>
        </p:spPr>
      </p:pic>
    </p:spTree>
    <p:extLst>
      <p:ext uri="{BB962C8B-B14F-4D97-AF65-F5344CB8AC3E}">
        <p14:creationId xmlns:p14="http://schemas.microsoft.com/office/powerpoint/2010/main" val="4044229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BE9E81-4F3D-E044-B745-2E9D43C9E9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E" dirty="0"/>
          </a:p>
        </p:txBody>
      </p:sp>
      <p:sp>
        <p:nvSpPr>
          <p:cNvPr id="3" name="Text Placeholder 2">
            <a:extLst>
              <a:ext uri="{FF2B5EF4-FFF2-40B4-BE49-F238E27FC236}">
                <a16:creationId xmlns:a16="http://schemas.microsoft.com/office/drawing/2014/main" id="{0BD0F2F3-C089-C54E-9F4F-4BB94AB92482}"/>
              </a:ext>
            </a:extLst>
          </p:cNvPr>
          <p:cNvSpPr>
            <a:spLocks noGrp="1"/>
          </p:cNvSpPr>
          <p:nvPr>
            <p:ph type="body" idx="1"/>
          </p:nvPr>
        </p:nvSpPr>
        <p:spPr>
          <a:xfrm>
            <a:off x="838200" y="1825625"/>
            <a:ext cx="10515600" cy="416369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E" dirty="0"/>
          </a:p>
        </p:txBody>
      </p:sp>
    </p:spTree>
    <p:extLst>
      <p:ext uri="{BB962C8B-B14F-4D97-AF65-F5344CB8AC3E}">
        <p14:creationId xmlns:p14="http://schemas.microsoft.com/office/powerpoint/2010/main" val="30023213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49" r:id="rId11"/>
    <p:sldLayoutId id="2147483652" r:id="rId12"/>
    <p:sldLayoutId id="2147483661" r:id="rId13"/>
    <p:sldLayoutId id="2147483663" r:id="rId14"/>
    <p:sldLayoutId id="2147483654" r:id="rId15"/>
    <p:sldLayoutId id="2147483662" r:id="rId16"/>
  </p:sldLayoutIdLst>
  <p:hf sldNum="0" hdr="0" ftr="0"/>
  <p:txStyles>
    <p:titleStyle>
      <a:lvl1pPr algn="l" defTabSz="914400" rtl="0" eaLnBrk="1" latinLnBrk="0" hangingPunct="1">
        <a:lnSpc>
          <a:spcPct val="90000"/>
        </a:lnSpc>
        <a:spcBef>
          <a:spcPct val="0"/>
        </a:spcBef>
        <a:buNone/>
        <a:defRPr sz="50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N01CY6tN_1c?feature=oembed" TargetMode="External"/><Relationship Id="rId6" Type="http://schemas.openxmlformats.org/officeDocument/2006/relationships/hyperlink" Target="https://www.youtube.com/watch?v=N01CY6tN_1c&amp;t=1s" TargetMode="External"/><Relationship Id="rId5" Type="http://schemas.openxmlformats.org/officeDocument/2006/relationships/image" Target="../media/image5.pn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TDSddVkjnX8?start=7&amp;feature=oembed" TargetMode="External"/><Relationship Id="rId6" Type="http://schemas.openxmlformats.org/officeDocument/2006/relationships/hyperlink" Target="https://www.youtube.com/watch?v=TDSddVkjnX8&amp;t=7s" TargetMode="External"/><Relationship Id="rId5" Type="http://schemas.openxmlformats.org/officeDocument/2006/relationships/image" Target="../media/image20.jpe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https://www.youtube.com/embed/pNuymLP9IA8?feature=oembed" TargetMode="External"/><Relationship Id="rId6" Type="http://schemas.openxmlformats.org/officeDocument/2006/relationships/hyperlink" Target="https://www.youtube.com/watch?v=pNuymLP9IA8" TargetMode="External"/><Relationship Id="rId5" Type="http://schemas.openxmlformats.org/officeDocument/2006/relationships/image" Target="../media/image22.jpe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5.png"/><Relationship Id="rId7" Type="http://schemas.openxmlformats.org/officeDocument/2006/relationships/hyperlink" Target="https://pursuit.unimelb.edu.au/articles/the-household-chemicals-affecting-your-fertility" TargetMode="External"/><Relationship Id="rId12"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2.jpg"/><Relationship Id="rId11" Type="http://schemas.openxmlformats.org/officeDocument/2006/relationships/hyperlink" Target="https://jessaminedungo.blogspot.com/2014/01/pampers-kandoo-flushable-wipes-and.html" TargetMode="External"/><Relationship Id="rId5" Type="http://schemas.openxmlformats.org/officeDocument/2006/relationships/hyperlink" Target="https://www.process-worldwide.com/global-data-indian-pharma-industry-needs-to-boost-innovation-a-868921/" TargetMode="External"/><Relationship Id="rId10" Type="http://schemas.openxmlformats.org/officeDocument/2006/relationships/image" Target="../media/image34.JPG"/><Relationship Id="rId4" Type="http://schemas.openxmlformats.org/officeDocument/2006/relationships/image" Target="../media/image31.jpg"/><Relationship Id="rId9" Type="http://schemas.openxmlformats.org/officeDocument/2006/relationships/hyperlink" Target="https://humanbiology.pressbooks.tru.ca/chapter/3-3-biochemical-compounds/"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JP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10.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pixabay.com/photos/wc-toilet-purely-public-toilet-265278/" TargetMode="External"/><Relationship Id="rId5" Type="http://schemas.openxmlformats.org/officeDocument/2006/relationships/image" Target="../media/image11.jpg"/><Relationship Id="rId10" Type="http://schemas.openxmlformats.org/officeDocument/2006/relationships/hyperlink" Target="https://globalvoices.org/2020/12/31/2020-round-up-covid-19-in-south-asia/" TargetMode="External"/><Relationship Id="rId4" Type="http://schemas.openxmlformats.org/officeDocument/2006/relationships/hyperlink" Target="https://www.flickr.com/photos/wonderlane/4722677444/" TargetMode="External"/><Relationship Id="rId9"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B953534-9166-642C-2D1D-8E112C360A7A}"/>
              </a:ext>
            </a:extLst>
          </p:cNvPr>
          <p:cNvSpPr txBox="1"/>
          <p:nvPr/>
        </p:nvSpPr>
        <p:spPr>
          <a:xfrm>
            <a:off x="370557" y="224062"/>
            <a:ext cx="6235725" cy="5754011"/>
          </a:xfrm>
          <a:prstGeom prst="rect">
            <a:avLst/>
          </a:prstGeom>
          <a:noFill/>
        </p:spPr>
        <p:txBody>
          <a:bodyPr wrap="square" rtlCol="0">
            <a:spAutoFit/>
          </a:bodyPr>
          <a:lstStyle/>
          <a:p>
            <a:r>
              <a:rPr lang="en-US" sz="4400" b="1" u="sng" dirty="0">
                <a:solidFill>
                  <a:schemeClr val="bg1"/>
                </a:solidFill>
                <a:effectLst/>
                <a:ea typeface="Calibri" panose="020F0502020204030204" pitchFamily="34" charset="0"/>
                <a:cs typeface="Arial" panose="020B0604020202020204" pitchFamily="34" charset="0"/>
              </a:rPr>
              <a:t>Warm Up</a:t>
            </a:r>
          </a:p>
          <a:p>
            <a:endParaRPr lang="en-US" sz="36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2800" dirty="0">
                <a:solidFill>
                  <a:schemeClr val="bg1"/>
                </a:solidFill>
                <a:latin typeface="Calibri" panose="020F0502020204030204" pitchFamily="34" charset="0"/>
                <a:cs typeface="Calibri" panose="020F0502020204030204" pitchFamily="34" charset="0"/>
              </a:rPr>
              <a:t>Which materials do you think can safely go down the drains in our homes, schools, and businesses? What should NOT go down the drain? Why do you think only certain materials should go down the drain? </a:t>
            </a:r>
          </a:p>
          <a:p>
            <a:pPr marL="0" marR="0">
              <a:lnSpc>
                <a:spcPct val="115000"/>
              </a:lnSpc>
              <a:spcBef>
                <a:spcPts val="0"/>
              </a:spcBef>
              <a:spcAft>
                <a:spcPts val="0"/>
              </a:spcAft>
            </a:pPr>
            <a:endParaRPr lang="en-US" sz="2800" dirty="0">
              <a:solidFill>
                <a:schemeClr val="bg1"/>
              </a:solidFill>
              <a:latin typeface="Calibri" panose="020F0502020204030204" pitchFamily="34" charset="0"/>
              <a:cs typeface="Calibri" panose="020F0502020204030204" pitchFamily="34" charset="0"/>
            </a:endParaRPr>
          </a:p>
          <a:p>
            <a:pPr marL="0" marR="0">
              <a:lnSpc>
                <a:spcPct val="115000"/>
              </a:lnSpc>
              <a:spcBef>
                <a:spcPts val="0"/>
              </a:spcBef>
              <a:spcAft>
                <a:spcPts val="0"/>
              </a:spcAft>
            </a:pPr>
            <a:r>
              <a:rPr lang="en-US" sz="2800" dirty="0">
                <a:solidFill>
                  <a:schemeClr val="bg1"/>
                </a:solidFill>
                <a:latin typeface="Calibri" panose="020F0502020204030204" pitchFamily="34" charset="0"/>
                <a:cs typeface="Calibri" panose="020F0502020204030204" pitchFamily="34" charset="0"/>
              </a:rPr>
              <a:t>Write or draw down your ideas in your journal!</a:t>
            </a:r>
          </a:p>
        </p:txBody>
      </p:sp>
      <p:pic>
        <p:nvPicPr>
          <p:cNvPr id="2" name="Picture 1" descr="A logo with text overlay&#10;&#10;Description automatically generated">
            <a:extLst>
              <a:ext uri="{FF2B5EF4-FFF2-40B4-BE49-F238E27FC236}">
                <a16:creationId xmlns:a16="http://schemas.microsoft.com/office/drawing/2014/main" id="{3D815321-1A3F-4C03-E80A-2AD31427AD56}"/>
              </a:ext>
            </a:extLst>
          </p:cNvPr>
          <p:cNvPicPr>
            <a:picLocks noChangeAspect="1"/>
          </p:cNvPicPr>
          <p:nvPr/>
        </p:nvPicPr>
        <p:blipFill rotWithShape="1">
          <a:blip r:embed="rId2"/>
          <a:srcRect t="28606" b="32914"/>
          <a:stretch/>
        </p:blipFill>
        <p:spPr>
          <a:xfrm>
            <a:off x="2216828" y="6053814"/>
            <a:ext cx="3099450" cy="671033"/>
          </a:xfrm>
          <a:prstGeom prst="rect">
            <a:avLst/>
          </a:prstGeom>
        </p:spPr>
      </p:pic>
      <p:pic>
        <p:nvPicPr>
          <p:cNvPr id="6" name="Picture 5">
            <a:extLst>
              <a:ext uri="{FF2B5EF4-FFF2-40B4-BE49-F238E27FC236}">
                <a16:creationId xmlns:a16="http://schemas.microsoft.com/office/drawing/2014/main" id="{7D8AA427-3E7E-BB36-BB49-0452573E60B0}"/>
              </a:ext>
            </a:extLst>
          </p:cNvPr>
          <p:cNvPicPr>
            <a:picLocks noChangeAspect="1"/>
          </p:cNvPicPr>
          <p:nvPr/>
        </p:nvPicPr>
        <p:blipFill>
          <a:blip r:embed="rId3"/>
          <a:srcRect/>
          <a:stretch/>
        </p:blipFill>
        <p:spPr>
          <a:xfrm>
            <a:off x="6948456" y="845353"/>
            <a:ext cx="4872986" cy="453102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4815489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731997-B3B0-DECA-CA8D-8DFEC9E32884}"/>
              </a:ext>
            </a:extLst>
          </p:cNvPr>
          <p:cNvSpPr>
            <a:spLocks noGrp="1"/>
          </p:cNvSpPr>
          <p:nvPr>
            <p:ph type="title"/>
          </p:nvPr>
        </p:nvSpPr>
        <p:spPr/>
        <p:txBody>
          <a:bodyPr/>
          <a:lstStyle/>
          <a:p>
            <a:endParaRPr lang="en-US"/>
          </a:p>
        </p:txBody>
      </p:sp>
      <p:pic>
        <p:nvPicPr>
          <p:cNvPr id="1026" name="Picture 2" descr="Private and public water lines">
            <a:extLst>
              <a:ext uri="{FF2B5EF4-FFF2-40B4-BE49-F238E27FC236}">
                <a16:creationId xmlns:a16="http://schemas.microsoft.com/office/drawing/2014/main" id="{03652BDC-8032-EBED-8D51-A0261B2E67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3B43450-775E-B120-1ED9-FAA418B714B8}"/>
              </a:ext>
            </a:extLst>
          </p:cNvPr>
          <p:cNvSpPr txBox="1"/>
          <p:nvPr/>
        </p:nvSpPr>
        <p:spPr>
          <a:xfrm>
            <a:off x="11079126" y="2828260"/>
            <a:ext cx="1100174" cy="369332"/>
          </a:xfrm>
          <a:prstGeom prst="rect">
            <a:avLst/>
          </a:prstGeom>
          <a:noFill/>
        </p:spPr>
        <p:txBody>
          <a:bodyPr wrap="square" rtlCol="0">
            <a:spAutoFit/>
          </a:bodyPr>
          <a:lstStyle/>
          <a:p>
            <a:r>
              <a:rPr lang="en-US" b="1" dirty="0">
                <a:solidFill>
                  <a:schemeClr val="bg1"/>
                </a:solidFill>
              </a:rPr>
              <a:t>Clean out</a:t>
            </a:r>
          </a:p>
        </p:txBody>
      </p:sp>
      <p:sp>
        <p:nvSpPr>
          <p:cNvPr id="3" name="TextBox 2">
            <a:extLst>
              <a:ext uri="{FF2B5EF4-FFF2-40B4-BE49-F238E27FC236}">
                <a16:creationId xmlns:a16="http://schemas.microsoft.com/office/drawing/2014/main" id="{6B2091F0-3F1F-A05F-495A-72C3D0221442}"/>
              </a:ext>
            </a:extLst>
          </p:cNvPr>
          <p:cNvSpPr txBox="1"/>
          <p:nvPr/>
        </p:nvSpPr>
        <p:spPr>
          <a:xfrm>
            <a:off x="7233684" y="5872716"/>
            <a:ext cx="1100174" cy="369332"/>
          </a:xfrm>
          <a:prstGeom prst="rect">
            <a:avLst/>
          </a:prstGeom>
          <a:noFill/>
        </p:spPr>
        <p:txBody>
          <a:bodyPr wrap="square" rtlCol="0">
            <a:spAutoFit/>
          </a:bodyPr>
          <a:lstStyle/>
          <a:p>
            <a:r>
              <a:rPr lang="en-US" b="1" dirty="0">
                <a:solidFill>
                  <a:schemeClr val="bg1"/>
                </a:solidFill>
              </a:rPr>
              <a:t>FOGs</a:t>
            </a:r>
          </a:p>
        </p:txBody>
      </p:sp>
    </p:spTree>
    <p:extLst>
      <p:ext uri="{BB962C8B-B14F-4D97-AF65-F5344CB8AC3E}">
        <p14:creationId xmlns:p14="http://schemas.microsoft.com/office/powerpoint/2010/main" val="4073951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pes in a room&#10;&#10;Description automatically generated">
            <a:extLst>
              <a:ext uri="{FF2B5EF4-FFF2-40B4-BE49-F238E27FC236}">
                <a16:creationId xmlns:a16="http://schemas.microsoft.com/office/drawing/2014/main" id="{BFF897E6-AF56-72C2-DC4D-883C821A9C49}"/>
              </a:ext>
            </a:extLst>
          </p:cNvPr>
          <p:cNvPicPr>
            <a:picLocks noChangeAspect="1"/>
          </p:cNvPicPr>
          <p:nvPr/>
        </p:nvPicPr>
        <p:blipFill>
          <a:blip r:embed="rId3"/>
          <a:stretch>
            <a:fillRect/>
          </a:stretch>
        </p:blipFill>
        <p:spPr>
          <a:xfrm>
            <a:off x="237589" y="457200"/>
            <a:ext cx="7057927" cy="5355771"/>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 name="Picture 5" descr="A logo with text overlay&#10;&#10;Description automatically generated">
            <a:extLst>
              <a:ext uri="{FF2B5EF4-FFF2-40B4-BE49-F238E27FC236}">
                <a16:creationId xmlns:a16="http://schemas.microsoft.com/office/drawing/2014/main" id="{31627762-E429-D164-202D-28E598EF86DA}"/>
              </a:ext>
            </a:extLst>
          </p:cNvPr>
          <p:cNvPicPr>
            <a:picLocks noChangeAspect="1"/>
          </p:cNvPicPr>
          <p:nvPr/>
        </p:nvPicPr>
        <p:blipFill rotWithShape="1">
          <a:blip r:embed="rId4"/>
          <a:srcRect t="28606" b="32914"/>
          <a:stretch/>
        </p:blipFill>
        <p:spPr>
          <a:xfrm>
            <a:off x="2216828" y="6053814"/>
            <a:ext cx="3099450" cy="671033"/>
          </a:xfrm>
          <a:prstGeom prst="rect">
            <a:avLst/>
          </a:prstGeom>
        </p:spPr>
      </p:pic>
      <p:sp>
        <p:nvSpPr>
          <p:cNvPr id="7" name="TextBox 6">
            <a:extLst>
              <a:ext uri="{FF2B5EF4-FFF2-40B4-BE49-F238E27FC236}">
                <a16:creationId xmlns:a16="http://schemas.microsoft.com/office/drawing/2014/main" id="{37B5087A-93FC-92A8-064D-63FC44418265}"/>
              </a:ext>
            </a:extLst>
          </p:cNvPr>
          <p:cNvSpPr txBox="1"/>
          <p:nvPr/>
        </p:nvSpPr>
        <p:spPr>
          <a:xfrm>
            <a:off x="7837714" y="457200"/>
            <a:ext cx="4116696" cy="3970318"/>
          </a:xfrm>
          <a:prstGeom prst="rect">
            <a:avLst/>
          </a:prstGeom>
          <a:noFill/>
        </p:spPr>
        <p:txBody>
          <a:bodyPr wrap="square" rtlCol="0">
            <a:spAutoFit/>
          </a:bodyPr>
          <a:lstStyle/>
          <a:p>
            <a:r>
              <a:rPr lang="en-US" sz="3600" b="1" dirty="0">
                <a:solidFill>
                  <a:schemeClr val="bg1"/>
                </a:solidFill>
              </a:rPr>
              <a:t>Colorado sewer lift station </a:t>
            </a:r>
          </a:p>
          <a:p>
            <a:r>
              <a:rPr lang="en-US" sz="3600" dirty="0">
                <a:solidFill>
                  <a:schemeClr val="bg1"/>
                </a:solidFill>
              </a:rPr>
              <a:t>(right near the Bend whitewater park!)</a:t>
            </a:r>
          </a:p>
          <a:p>
            <a:endParaRPr lang="en-US" sz="3600" dirty="0">
              <a:solidFill>
                <a:schemeClr val="bg1"/>
              </a:solidFill>
            </a:endParaRPr>
          </a:p>
          <a:p>
            <a:r>
              <a:rPr lang="en-US" sz="3600" dirty="0">
                <a:solidFill>
                  <a:schemeClr val="bg1"/>
                </a:solidFill>
              </a:rPr>
              <a:t>Why does sewage need to be lifted?</a:t>
            </a:r>
          </a:p>
        </p:txBody>
      </p:sp>
      <p:pic>
        <p:nvPicPr>
          <p:cNvPr id="2" name="Picture 2" descr="Colo Lift outside">
            <a:extLst>
              <a:ext uri="{FF2B5EF4-FFF2-40B4-BE49-F238E27FC236}">
                <a16:creationId xmlns:a16="http://schemas.microsoft.com/office/drawing/2014/main" id="{10D6598A-6D1E-9AA2-CD13-36E35B401D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605" y="457200"/>
            <a:ext cx="7077912" cy="535577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777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72544-2D68-20EE-AE7C-206C0DCE8B43}"/>
            </a:ext>
          </a:extLst>
        </p:cNvPr>
        <p:cNvGrpSpPr/>
        <p:nvPr/>
      </p:nvGrpSpPr>
      <p:grpSpPr>
        <a:xfrm>
          <a:off x="0" y="0"/>
          <a:ext cx="0" cy="0"/>
          <a:chOff x="0" y="0"/>
          <a:chExt cx="0" cy="0"/>
        </a:xfrm>
      </p:grpSpPr>
      <p:pic>
        <p:nvPicPr>
          <p:cNvPr id="6" name="Picture 5" descr="A logo with text overlay&#10;&#10;Description automatically generated">
            <a:extLst>
              <a:ext uri="{FF2B5EF4-FFF2-40B4-BE49-F238E27FC236}">
                <a16:creationId xmlns:a16="http://schemas.microsoft.com/office/drawing/2014/main" id="{EEDB339A-915C-D0D4-6B9F-959022BD7255}"/>
              </a:ext>
            </a:extLst>
          </p:cNvPr>
          <p:cNvPicPr>
            <a:picLocks noChangeAspect="1"/>
          </p:cNvPicPr>
          <p:nvPr/>
        </p:nvPicPr>
        <p:blipFill rotWithShape="1">
          <a:blip r:embed="rId3"/>
          <a:srcRect t="28606" b="32914"/>
          <a:stretch/>
        </p:blipFill>
        <p:spPr>
          <a:xfrm>
            <a:off x="2216828" y="6053814"/>
            <a:ext cx="3099450" cy="671033"/>
          </a:xfrm>
          <a:prstGeom prst="rect">
            <a:avLst/>
          </a:prstGeom>
        </p:spPr>
      </p:pic>
      <p:pic>
        <p:nvPicPr>
          <p:cNvPr id="1026" name="Picture 2" descr="Water Reclamation Facility Treatment Diagram WRF">
            <a:extLst>
              <a:ext uri="{FF2B5EF4-FFF2-40B4-BE49-F238E27FC236}">
                <a16:creationId xmlns:a16="http://schemas.microsoft.com/office/drawing/2014/main" id="{F8C7520F-9D36-24F8-F44E-B5BC06A05F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92458"/>
            <a:ext cx="12192000" cy="48768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040E3AD-C6E1-61EC-0A49-2A9A401D792F}"/>
              </a:ext>
            </a:extLst>
          </p:cNvPr>
          <p:cNvSpPr txBox="1"/>
          <p:nvPr/>
        </p:nvSpPr>
        <p:spPr>
          <a:xfrm>
            <a:off x="2949251" y="242411"/>
            <a:ext cx="6293498" cy="646331"/>
          </a:xfrm>
          <a:prstGeom prst="rect">
            <a:avLst/>
          </a:prstGeom>
          <a:noFill/>
        </p:spPr>
        <p:txBody>
          <a:bodyPr wrap="square">
            <a:spAutoFit/>
          </a:bodyPr>
          <a:lstStyle/>
          <a:p>
            <a:pPr algn="ctr"/>
            <a:r>
              <a:rPr kumimoji="0" lang="en-US" sz="3600" b="1" i="0" u="none" strike="noStrike" kern="1200" cap="none" spc="0" normalizeH="0" baseline="0" noProof="0" dirty="0">
                <a:ln>
                  <a:noFill/>
                </a:ln>
                <a:solidFill>
                  <a:srgbClr val="FFFFFF"/>
                </a:solidFill>
                <a:effectLst/>
                <a:uLnTx/>
                <a:uFillTx/>
                <a:latin typeface="Calibri"/>
                <a:ea typeface="+mj-ea"/>
                <a:cs typeface="Arial" panose="020B0604020202020204" pitchFamily="34" charset="0"/>
              </a:rPr>
              <a:t>The </a:t>
            </a:r>
            <a:r>
              <a:rPr lang="en-US" sz="3600" b="1" dirty="0">
                <a:solidFill>
                  <a:srgbClr val="FFFFFF"/>
                </a:solidFill>
                <a:latin typeface="Calibri"/>
                <a:ea typeface="+mj-ea"/>
                <a:cs typeface="Arial" panose="020B0604020202020204" pitchFamily="34" charset="0"/>
              </a:rPr>
              <a:t>Process…</a:t>
            </a:r>
            <a:endParaRPr lang="en-US" dirty="0"/>
          </a:p>
        </p:txBody>
      </p:sp>
    </p:spTree>
    <p:extLst>
      <p:ext uri="{BB962C8B-B14F-4D97-AF65-F5344CB8AC3E}">
        <p14:creationId xmlns:p14="http://schemas.microsoft.com/office/powerpoint/2010/main" val="3005951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1FA93-AFBB-7070-9DE0-DF2BA2B9441B}"/>
            </a:ext>
          </a:extLst>
        </p:cNvPr>
        <p:cNvGrpSpPr/>
        <p:nvPr/>
      </p:nvGrpSpPr>
      <p:grpSpPr>
        <a:xfrm>
          <a:off x="0" y="0"/>
          <a:ext cx="0" cy="0"/>
          <a:chOff x="0" y="0"/>
          <a:chExt cx="0" cy="0"/>
        </a:xfrm>
      </p:grpSpPr>
      <p:pic>
        <p:nvPicPr>
          <p:cNvPr id="7" name="Online Media 6" descr="Water Reclamation Facility Virtual Tour">
            <a:hlinkClick r:id="" action="ppaction://media"/>
            <a:extLst>
              <a:ext uri="{FF2B5EF4-FFF2-40B4-BE49-F238E27FC236}">
                <a16:creationId xmlns:a16="http://schemas.microsoft.com/office/drawing/2014/main" id="{6B3A0322-D528-9F52-D8CC-32FC2A0102B1}"/>
              </a:ext>
            </a:extLst>
          </p:cNvPr>
          <p:cNvPicPr>
            <a:picLocks noRot="1" noChangeAspect="1"/>
          </p:cNvPicPr>
          <p:nvPr>
            <a:videoFile r:link="rId1"/>
          </p:nvPr>
        </p:nvPicPr>
        <p:blipFill>
          <a:blip r:embed="rId4"/>
          <a:stretch>
            <a:fillRect/>
          </a:stretch>
        </p:blipFill>
        <p:spPr>
          <a:xfrm>
            <a:off x="1440870" y="717202"/>
            <a:ext cx="9643404" cy="5448524"/>
          </a:xfrm>
          <a:prstGeom prst="rect">
            <a:avLst/>
          </a:prstGeom>
        </p:spPr>
      </p:pic>
      <p:pic>
        <p:nvPicPr>
          <p:cNvPr id="2" name="Picture 1" descr="A logo with text overlay&#10;&#10;Description automatically generated">
            <a:extLst>
              <a:ext uri="{FF2B5EF4-FFF2-40B4-BE49-F238E27FC236}">
                <a16:creationId xmlns:a16="http://schemas.microsoft.com/office/drawing/2014/main" id="{8568701D-538E-2CCF-6F88-82EABE5D232F}"/>
              </a:ext>
            </a:extLst>
          </p:cNvPr>
          <p:cNvPicPr>
            <a:picLocks noChangeAspect="1"/>
          </p:cNvPicPr>
          <p:nvPr/>
        </p:nvPicPr>
        <p:blipFill rotWithShape="1">
          <a:blip r:embed="rId5"/>
          <a:srcRect t="28606" b="32914"/>
          <a:stretch/>
        </p:blipFill>
        <p:spPr>
          <a:xfrm>
            <a:off x="2216828" y="6053814"/>
            <a:ext cx="3099450" cy="671033"/>
          </a:xfrm>
          <a:prstGeom prst="rect">
            <a:avLst/>
          </a:prstGeom>
        </p:spPr>
      </p:pic>
      <p:sp>
        <p:nvSpPr>
          <p:cNvPr id="4" name="Title 2">
            <a:extLst>
              <a:ext uri="{FF2B5EF4-FFF2-40B4-BE49-F238E27FC236}">
                <a16:creationId xmlns:a16="http://schemas.microsoft.com/office/drawing/2014/main" id="{0302FA52-22E8-9E20-4831-7FB39E9AE65B}"/>
              </a:ext>
            </a:extLst>
          </p:cNvPr>
          <p:cNvSpPr txBox="1">
            <a:spLocks/>
          </p:cNvSpPr>
          <p:nvPr/>
        </p:nvSpPr>
        <p:spPr>
          <a:xfrm>
            <a:off x="253885" y="-258121"/>
            <a:ext cx="12017374" cy="9879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3600" b="1" i="0" kern="1200">
                <a:solidFill>
                  <a:schemeClr val="bg1"/>
                </a:solidFill>
                <a:latin typeface="Arial" panose="020B0604020202020204" pitchFamily="34" charset="0"/>
                <a:ea typeface="+mj-ea"/>
                <a:cs typeface="Arial" panose="020B0604020202020204" pitchFamily="34" charset="0"/>
              </a:defRPr>
            </a:lvl1pPr>
          </a:lstStyle>
          <a:p>
            <a:pPr algn="l"/>
            <a:r>
              <a:rPr lang="en-US" sz="4800" dirty="0">
                <a:latin typeface="Calibri" panose="020F0502020204030204" pitchFamily="34" charset="0"/>
                <a:cs typeface="Calibri" panose="020F0502020204030204" pitchFamily="34" charset="0"/>
                <a:hlinkClick r:id="rId6"/>
              </a:rPr>
              <a:t>Tour the WRF!</a:t>
            </a:r>
            <a:endParaRPr lang="en-US" sz="4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64837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0E8D1-57E7-8B92-8324-B43FDBEF4E1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855AC23-6FF0-A4B4-A590-E0E56AD861BB}"/>
              </a:ext>
            </a:extLst>
          </p:cNvPr>
          <p:cNvSpPr>
            <a:spLocks noGrp="1"/>
          </p:cNvSpPr>
          <p:nvPr>
            <p:ph type="title"/>
          </p:nvPr>
        </p:nvSpPr>
        <p:spPr>
          <a:xfrm>
            <a:off x="87313" y="563272"/>
            <a:ext cx="12017374" cy="987986"/>
          </a:xfrm>
        </p:spPr>
        <p:txBody>
          <a:bodyPr>
            <a:noAutofit/>
          </a:bodyPr>
          <a:lstStyle/>
          <a:p>
            <a:pPr algn="l"/>
            <a:r>
              <a:rPr lang="en-US" sz="4800" dirty="0">
                <a:latin typeface="Calibri" panose="020F0502020204030204" pitchFamily="34" charset="0"/>
                <a:cs typeface="Calibri" panose="020F0502020204030204" pitchFamily="34" charset="0"/>
              </a:rPr>
              <a:t>Who cleans the water?</a:t>
            </a:r>
            <a:br>
              <a:rPr lang="en-US" sz="4800" b="0" dirty="0">
                <a:latin typeface="Calibri" panose="020F0502020204030204" pitchFamily="34" charset="0"/>
                <a:cs typeface="Calibri" panose="020F0502020204030204" pitchFamily="34" charset="0"/>
              </a:rPr>
            </a:br>
            <a:endParaRPr lang="en-US" sz="4800" b="0" dirty="0">
              <a:latin typeface="Calibri" panose="020F0502020204030204" pitchFamily="34" charset="0"/>
              <a:cs typeface="Calibri" panose="020F0502020204030204" pitchFamily="34" charset="0"/>
            </a:endParaRPr>
          </a:p>
        </p:txBody>
      </p:sp>
      <p:pic>
        <p:nvPicPr>
          <p:cNvPr id="2" name="Picture 1" descr="A logo with text overlay&#10;&#10;Description automatically generated">
            <a:extLst>
              <a:ext uri="{FF2B5EF4-FFF2-40B4-BE49-F238E27FC236}">
                <a16:creationId xmlns:a16="http://schemas.microsoft.com/office/drawing/2014/main" id="{F8F6C909-935F-F2FC-781F-AA342C2CAB6F}"/>
              </a:ext>
            </a:extLst>
          </p:cNvPr>
          <p:cNvPicPr>
            <a:picLocks noChangeAspect="1"/>
          </p:cNvPicPr>
          <p:nvPr/>
        </p:nvPicPr>
        <p:blipFill rotWithShape="1">
          <a:blip r:embed="rId4"/>
          <a:srcRect t="28606" b="32914"/>
          <a:stretch/>
        </p:blipFill>
        <p:spPr>
          <a:xfrm>
            <a:off x="2216828" y="6053814"/>
            <a:ext cx="3099450" cy="671033"/>
          </a:xfrm>
          <a:prstGeom prst="rect">
            <a:avLst/>
          </a:prstGeom>
        </p:spPr>
      </p:pic>
      <p:pic>
        <p:nvPicPr>
          <p:cNvPr id="8" name="Online Media 7" descr="Microorganisms in Wastewater Treatment">
            <a:hlinkClick r:id="" action="ppaction://media"/>
            <a:extLst>
              <a:ext uri="{FF2B5EF4-FFF2-40B4-BE49-F238E27FC236}">
                <a16:creationId xmlns:a16="http://schemas.microsoft.com/office/drawing/2014/main" id="{B6DEF8C0-DEB5-DEBF-4E1B-E2CA89DCBD6F}"/>
              </a:ext>
            </a:extLst>
          </p:cNvPr>
          <p:cNvPicPr>
            <a:picLocks noRot="1" noChangeAspect="1"/>
          </p:cNvPicPr>
          <p:nvPr>
            <a:videoFile r:link="rId1"/>
          </p:nvPr>
        </p:nvPicPr>
        <p:blipFill>
          <a:blip r:embed="rId5"/>
          <a:stretch>
            <a:fillRect/>
          </a:stretch>
        </p:blipFill>
        <p:spPr>
          <a:xfrm>
            <a:off x="2950464" y="850595"/>
            <a:ext cx="6291072" cy="4718304"/>
          </a:xfrm>
          <a:prstGeom prst="rect">
            <a:avLst/>
          </a:prstGeom>
        </p:spPr>
      </p:pic>
      <p:sp>
        <p:nvSpPr>
          <p:cNvPr id="5" name="TextBox 4">
            <a:extLst>
              <a:ext uri="{FF2B5EF4-FFF2-40B4-BE49-F238E27FC236}">
                <a16:creationId xmlns:a16="http://schemas.microsoft.com/office/drawing/2014/main" id="{237E93A5-D782-FD55-9293-FD13261FDBDB}"/>
              </a:ext>
            </a:extLst>
          </p:cNvPr>
          <p:cNvSpPr txBox="1"/>
          <p:nvPr/>
        </p:nvSpPr>
        <p:spPr>
          <a:xfrm>
            <a:off x="3885923" y="5525287"/>
            <a:ext cx="6291072" cy="769441"/>
          </a:xfrm>
          <a:prstGeom prst="rect">
            <a:avLst/>
          </a:prstGeom>
          <a:noFill/>
        </p:spPr>
        <p:txBody>
          <a:bodyPr wrap="square">
            <a:spAutoFit/>
          </a:bodyPr>
          <a:lstStyle/>
          <a:p>
            <a:r>
              <a:rPr lang="en-US" sz="4400" b="0" i="1" dirty="0">
                <a:solidFill>
                  <a:schemeClr val="bg1"/>
                </a:solidFill>
                <a:latin typeface="Calibri" panose="020F0502020204030204" pitchFamily="34" charset="0"/>
                <a:cs typeface="Calibri" panose="020F0502020204030204" pitchFamily="34" charset="0"/>
                <a:hlinkClick r:id="rId6"/>
              </a:rPr>
              <a:t>Microorganisms!</a:t>
            </a:r>
            <a:endParaRPr lang="en-US" sz="4400" i="1" dirty="0">
              <a:solidFill>
                <a:schemeClr val="bg1"/>
              </a:solidFill>
            </a:endParaRPr>
          </a:p>
        </p:txBody>
      </p:sp>
    </p:spTree>
    <p:extLst>
      <p:ext uri="{BB962C8B-B14F-4D97-AF65-F5344CB8AC3E}">
        <p14:creationId xmlns:p14="http://schemas.microsoft.com/office/powerpoint/2010/main" val="397480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1A962-1560-F422-D025-6B44CEB8E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1E804E7-851B-B42C-D025-F396969F1519}"/>
              </a:ext>
            </a:extLst>
          </p:cNvPr>
          <p:cNvSpPr>
            <a:spLocks noGrp="1"/>
          </p:cNvSpPr>
          <p:nvPr>
            <p:ph type="title"/>
          </p:nvPr>
        </p:nvSpPr>
        <p:spPr>
          <a:xfrm>
            <a:off x="0" y="0"/>
            <a:ext cx="12017374" cy="650510"/>
          </a:xfrm>
        </p:spPr>
        <p:txBody>
          <a:bodyPr>
            <a:noAutofit/>
          </a:bodyPr>
          <a:lstStyle/>
          <a:p>
            <a:pPr algn="l"/>
            <a:r>
              <a:rPr lang="en-US" dirty="0">
                <a:latin typeface="Calibri" panose="020F0502020204030204" pitchFamily="34" charset="0"/>
                <a:cs typeface="Calibri" panose="020F0502020204030204" pitchFamily="34" charset="0"/>
              </a:rPr>
              <a:t>Byproducts of the WRF: Biosolids</a:t>
            </a:r>
            <a:endParaRPr lang="en-US" b="0" dirty="0">
              <a:latin typeface="Calibri" panose="020F0502020204030204" pitchFamily="34" charset="0"/>
              <a:cs typeface="Calibri" panose="020F0502020204030204" pitchFamily="34" charset="0"/>
            </a:endParaRPr>
          </a:p>
        </p:txBody>
      </p:sp>
      <p:pic>
        <p:nvPicPr>
          <p:cNvPr id="3074" name="Picture 2" descr="hand full of biosolids">
            <a:extLst>
              <a:ext uri="{FF2B5EF4-FFF2-40B4-BE49-F238E27FC236}">
                <a16:creationId xmlns:a16="http://schemas.microsoft.com/office/drawing/2014/main" id="{5B18ECA8-148B-0278-9692-50430A3ADF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44" r="5405" b="35805"/>
          <a:stretch/>
        </p:blipFill>
        <p:spPr bwMode="auto">
          <a:xfrm>
            <a:off x="1746847" y="726710"/>
            <a:ext cx="8698306" cy="5250904"/>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2" name="Picture 1" descr="A logo with text overlay&#10;&#10;Description automatically generated">
            <a:extLst>
              <a:ext uri="{FF2B5EF4-FFF2-40B4-BE49-F238E27FC236}">
                <a16:creationId xmlns:a16="http://schemas.microsoft.com/office/drawing/2014/main" id="{280AC403-869F-048A-BBDB-AF0E055B2C08}"/>
              </a:ext>
            </a:extLst>
          </p:cNvPr>
          <p:cNvPicPr>
            <a:picLocks noChangeAspect="1"/>
          </p:cNvPicPr>
          <p:nvPr/>
        </p:nvPicPr>
        <p:blipFill rotWithShape="1">
          <a:blip r:embed="rId4"/>
          <a:srcRect t="28606" b="32914"/>
          <a:stretch/>
        </p:blipFill>
        <p:spPr>
          <a:xfrm>
            <a:off x="2216828" y="6109233"/>
            <a:ext cx="3099450" cy="671033"/>
          </a:xfrm>
          <a:prstGeom prst="rect">
            <a:avLst/>
          </a:prstGeom>
        </p:spPr>
      </p:pic>
    </p:spTree>
    <p:extLst>
      <p:ext uri="{BB962C8B-B14F-4D97-AF65-F5344CB8AC3E}">
        <p14:creationId xmlns:p14="http://schemas.microsoft.com/office/powerpoint/2010/main" val="2281792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1A962-1560-F422-D025-6B44CEB8EE3C}"/>
            </a:ext>
          </a:extLst>
        </p:cNvPr>
        <p:cNvGrpSpPr/>
        <p:nvPr/>
      </p:nvGrpSpPr>
      <p:grpSpPr>
        <a:xfrm>
          <a:off x="0" y="0"/>
          <a:ext cx="0" cy="0"/>
          <a:chOff x="0" y="0"/>
          <a:chExt cx="0" cy="0"/>
        </a:xfrm>
      </p:grpSpPr>
      <p:pic>
        <p:nvPicPr>
          <p:cNvPr id="2" name="Picture 1" descr="A logo with text overlay&#10;&#10;Description automatically generated">
            <a:extLst>
              <a:ext uri="{FF2B5EF4-FFF2-40B4-BE49-F238E27FC236}">
                <a16:creationId xmlns:a16="http://schemas.microsoft.com/office/drawing/2014/main" id="{280AC403-869F-048A-BBDB-AF0E055B2C08}"/>
              </a:ext>
            </a:extLst>
          </p:cNvPr>
          <p:cNvPicPr>
            <a:picLocks noChangeAspect="1"/>
          </p:cNvPicPr>
          <p:nvPr/>
        </p:nvPicPr>
        <p:blipFill rotWithShape="1">
          <a:blip r:embed="rId4"/>
          <a:srcRect t="28606" b="32914"/>
          <a:stretch/>
        </p:blipFill>
        <p:spPr>
          <a:xfrm>
            <a:off x="2216828" y="6109233"/>
            <a:ext cx="3099450" cy="671033"/>
          </a:xfrm>
          <a:prstGeom prst="rect">
            <a:avLst/>
          </a:prstGeom>
        </p:spPr>
      </p:pic>
      <p:pic>
        <p:nvPicPr>
          <p:cNvPr id="4" name="Online Media 3" descr="The Value of Biosolids">
            <a:hlinkClick r:id="" action="ppaction://media"/>
            <a:extLst>
              <a:ext uri="{FF2B5EF4-FFF2-40B4-BE49-F238E27FC236}">
                <a16:creationId xmlns:a16="http://schemas.microsoft.com/office/drawing/2014/main" id="{747FBA4E-05C3-C098-6FCF-82A3B51010EC}"/>
              </a:ext>
            </a:extLst>
          </p:cNvPr>
          <p:cNvPicPr>
            <a:picLocks noRot="1" noChangeAspect="1"/>
          </p:cNvPicPr>
          <p:nvPr>
            <a:videoFile r:link="rId1"/>
          </p:nvPr>
        </p:nvPicPr>
        <p:blipFill>
          <a:blip r:embed="rId5"/>
          <a:stretch>
            <a:fillRect/>
          </a:stretch>
        </p:blipFill>
        <p:spPr>
          <a:xfrm>
            <a:off x="1575656" y="804455"/>
            <a:ext cx="9040688" cy="5107989"/>
          </a:xfrm>
          <a:prstGeom prst="rect">
            <a:avLst/>
          </a:prstGeom>
        </p:spPr>
      </p:pic>
      <p:sp>
        <p:nvSpPr>
          <p:cNvPr id="5" name="Title 2">
            <a:extLst>
              <a:ext uri="{FF2B5EF4-FFF2-40B4-BE49-F238E27FC236}">
                <a16:creationId xmlns:a16="http://schemas.microsoft.com/office/drawing/2014/main" id="{99879E13-28C0-C3B3-9FFB-1BEB428BEE59}"/>
              </a:ext>
            </a:extLst>
          </p:cNvPr>
          <p:cNvSpPr txBox="1">
            <a:spLocks/>
          </p:cNvSpPr>
          <p:nvPr/>
        </p:nvSpPr>
        <p:spPr>
          <a:xfrm>
            <a:off x="174626" y="38169"/>
            <a:ext cx="12017374" cy="65051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3600" b="1" i="0" kern="1200">
                <a:solidFill>
                  <a:schemeClr val="bg1"/>
                </a:solidFill>
                <a:latin typeface="Arial" panose="020B0604020202020204" pitchFamily="34" charset="0"/>
                <a:ea typeface="+mj-ea"/>
                <a:cs typeface="Arial" panose="020B0604020202020204" pitchFamily="34" charset="0"/>
              </a:defRPr>
            </a:lvl1pPr>
          </a:lstStyle>
          <a:p>
            <a:pPr algn="l"/>
            <a:r>
              <a:rPr lang="en-US" dirty="0">
                <a:latin typeface="Calibri" panose="020F0502020204030204" pitchFamily="34" charset="0"/>
                <a:cs typeface="Calibri" panose="020F0502020204030204" pitchFamily="34" charset="0"/>
                <a:hlinkClick r:id="rId6"/>
              </a:rPr>
              <a:t>Byproducts of the WRF: Biosolids</a:t>
            </a:r>
            <a:endParaRPr lang="en-US" b="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2759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1A962-1560-F422-D025-6B44CEB8E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1E804E7-851B-B42C-D025-F396969F1519}"/>
              </a:ext>
            </a:extLst>
          </p:cNvPr>
          <p:cNvSpPr>
            <a:spLocks noGrp="1"/>
          </p:cNvSpPr>
          <p:nvPr>
            <p:ph type="title"/>
          </p:nvPr>
        </p:nvSpPr>
        <p:spPr>
          <a:xfrm>
            <a:off x="174626" y="-360840"/>
            <a:ext cx="12017374" cy="987986"/>
          </a:xfrm>
        </p:spPr>
        <p:txBody>
          <a:bodyPr>
            <a:noAutofit/>
          </a:bodyPr>
          <a:lstStyle/>
          <a:p>
            <a:pPr algn="l"/>
            <a:r>
              <a:rPr lang="en-US" sz="4000" dirty="0">
                <a:latin typeface="Calibri" panose="020F0502020204030204" pitchFamily="34" charset="0"/>
                <a:cs typeface="Calibri" panose="020F0502020204030204" pitchFamily="34" charset="0"/>
              </a:rPr>
              <a:t>Byproducts of the WRF: Reclaimed Water</a:t>
            </a:r>
            <a:endParaRPr lang="en-US" sz="4000" b="0" dirty="0">
              <a:latin typeface="Calibri" panose="020F0502020204030204" pitchFamily="34" charset="0"/>
              <a:cs typeface="Calibri" panose="020F0502020204030204" pitchFamily="34" charset="0"/>
            </a:endParaRPr>
          </a:p>
        </p:txBody>
      </p:sp>
      <p:pic>
        <p:nvPicPr>
          <p:cNvPr id="2" name="Picture 1" descr="A logo with text overlay&#10;&#10;Description automatically generated">
            <a:extLst>
              <a:ext uri="{FF2B5EF4-FFF2-40B4-BE49-F238E27FC236}">
                <a16:creationId xmlns:a16="http://schemas.microsoft.com/office/drawing/2014/main" id="{280AC403-869F-048A-BBDB-AF0E055B2C08}"/>
              </a:ext>
            </a:extLst>
          </p:cNvPr>
          <p:cNvPicPr>
            <a:picLocks noChangeAspect="1"/>
          </p:cNvPicPr>
          <p:nvPr/>
        </p:nvPicPr>
        <p:blipFill rotWithShape="1">
          <a:blip r:embed="rId3"/>
          <a:srcRect t="28606" b="32914"/>
          <a:stretch/>
        </p:blipFill>
        <p:spPr>
          <a:xfrm>
            <a:off x="2216828" y="6053814"/>
            <a:ext cx="3099450" cy="671033"/>
          </a:xfrm>
          <a:prstGeom prst="rect">
            <a:avLst/>
          </a:prstGeom>
        </p:spPr>
      </p:pic>
      <p:pic>
        <p:nvPicPr>
          <p:cNvPr id="2050" name="Picture 2" descr="Three Sisters view from Hatfield Ponds: Wordless Wednesday - bend branches">
            <a:extLst>
              <a:ext uri="{FF2B5EF4-FFF2-40B4-BE49-F238E27FC236}">
                <a16:creationId xmlns:a16="http://schemas.microsoft.com/office/drawing/2014/main" id="{38C52D0F-F9B2-2134-21F5-366A5ED19F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867"/>
          <a:stretch/>
        </p:blipFill>
        <p:spPr bwMode="auto">
          <a:xfrm>
            <a:off x="2503262" y="739468"/>
            <a:ext cx="7360102" cy="5202023"/>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0994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78CD8-100A-03D2-C4D8-59C2C5E9FCF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097C23E-69FE-83E5-C437-3EAD6DB1F258}"/>
              </a:ext>
            </a:extLst>
          </p:cNvPr>
          <p:cNvSpPr>
            <a:spLocks noGrp="1"/>
          </p:cNvSpPr>
          <p:nvPr>
            <p:ph type="title"/>
          </p:nvPr>
        </p:nvSpPr>
        <p:spPr>
          <a:xfrm>
            <a:off x="2668554" y="236320"/>
            <a:ext cx="7209453" cy="493993"/>
          </a:xfrm>
        </p:spPr>
        <p:txBody>
          <a:bodyPr>
            <a:noAutofit/>
          </a:bodyPr>
          <a:lstStyle/>
          <a:p>
            <a:r>
              <a:rPr lang="en-US" sz="4000" dirty="0">
                <a:latin typeface="Calibri" panose="020F0502020204030204" pitchFamily="34" charset="0"/>
                <a:cs typeface="Calibri" panose="020F0502020204030204" pitchFamily="34" charset="0"/>
              </a:rPr>
              <a:t>Wastewater Experiment</a:t>
            </a:r>
            <a:endParaRPr lang="en-US" sz="4000" b="0" dirty="0">
              <a:latin typeface="Calibri" panose="020F0502020204030204" pitchFamily="34" charset="0"/>
              <a:cs typeface="Calibri" panose="020F0502020204030204" pitchFamily="34" charset="0"/>
            </a:endParaRPr>
          </a:p>
        </p:txBody>
      </p:sp>
      <p:pic>
        <p:nvPicPr>
          <p:cNvPr id="2" name="Picture 1" descr="A logo with text overlay&#10;&#10;Description automatically generated">
            <a:extLst>
              <a:ext uri="{FF2B5EF4-FFF2-40B4-BE49-F238E27FC236}">
                <a16:creationId xmlns:a16="http://schemas.microsoft.com/office/drawing/2014/main" id="{96EC7C39-DB6C-2D76-7DE5-A66400A53F8C}"/>
              </a:ext>
            </a:extLst>
          </p:cNvPr>
          <p:cNvPicPr>
            <a:picLocks noChangeAspect="1"/>
          </p:cNvPicPr>
          <p:nvPr/>
        </p:nvPicPr>
        <p:blipFill rotWithShape="1">
          <a:blip r:embed="rId3"/>
          <a:srcRect t="28606" b="32914"/>
          <a:stretch/>
        </p:blipFill>
        <p:spPr>
          <a:xfrm>
            <a:off x="2216828" y="6053814"/>
            <a:ext cx="3099450" cy="671033"/>
          </a:xfrm>
          <a:prstGeom prst="rect">
            <a:avLst/>
          </a:prstGeom>
        </p:spPr>
      </p:pic>
      <p:pic>
        <p:nvPicPr>
          <p:cNvPr id="2052" name="Picture 4" descr="Toilet Paper (#2) - Openclipart">
            <a:extLst>
              <a:ext uri="{FF2B5EF4-FFF2-40B4-BE49-F238E27FC236}">
                <a16:creationId xmlns:a16="http://schemas.microsoft.com/office/drawing/2014/main" id="{CFBC1C7B-E549-722A-E1F2-737B3C880E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8666" y="1307448"/>
            <a:ext cx="2411768" cy="153150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aby, child, cleaning, tissues, water, wet, wipes icon - Download on  Iconfinder">
            <a:extLst>
              <a:ext uri="{FF2B5EF4-FFF2-40B4-BE49-F238E27FC236}">
                <a16:creationId xmlns:a16="http://schemas.microsoft.com/office/drawing/2014/main" id="{F7A02196-2387-9447-B757-52DA7D10A4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3481" y="2654850"/>
            <a:ext cx="2548423" cy="254842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ottle Of Oil Clip Art at Clker.com - vector clip art online, royalty free  &amp; public domain">
            <a:extLst>
              <a:ext uri="{FF2B5EF4-FFF2-40B4-BE49-F238E27FC236}">
                <a16:creationId xmlns:a16="http://schemas.microsoft.com/office/drawing/2014/main" id="{3A8907E1-03C7-42FD-329B-B5B2E431DD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62875" y="2991064"/>
            <a:ext cx="1474956" cy="193749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Glass of water - Free vector clipart images on creazilla.com">
            <a:extLst>
              <a:ext uri="{FF2B5EF4-FFF2-40B4-BE49-F238E27FC236}">
                <a16:creationId xmlns:a16="http://schemas.microsoft.com/office/drawing/2014/main" id="{90CD5F69-F27A-74F9-15CF-A0B3CE9A52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9139" y="1899700"/>
            <a:ext cx="2214880" cy="277905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250+ Free Timer Clipart Images">
            <a:extLst>
              <a:ext uri="{FF2B5EF4-FFF2-40B4-BE49-F238E27FC236}">
                <a16:creationId xmlns:a16="http://schemas.microsoft.com/office/drawing/2014/main" id="{1C101405-0D26-D188-F41B-387EC54DDF6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78007" y="2654850"/>
            <a:ext cx="1458687" cy="169032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ills - Free vector clipart images on creazilla.com">
            <a:extLst>
              <a:ext uri="{FF2B5EF4-FFF2-40B4-BE49-F238E27FC236}">
                <a16:creationId xmlns:a16="http://schemas.microsoft.com/office/drawing/2014/main" id="{A54B33FB-E669-AFD9-FEAA-AB523A58246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6880" y="4784799"/>
            <a:ext cx="1838090" cy="130301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Q-Tip Icons - Free SVG &amp; PNG Q-Tip Images - Noun Project">
            <a:extLst>
              <a:ext uri="{FF2B5EF4-FFF2-40B4-BE49-F238E27FC236}">
                <a16:creationId xmlns:a16="http://schemas.microsoft.com/office/drawing/2014/main" id="{1DF28F5A-3E02-7F9D-1701-5F66014814A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415854">
            <a:off x="3245242" y="903065"/>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27262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82D3C4-0C08-93FF-5A73-4AFB880A7236}"/>
              </a:ext>
            </a:extLst>
          </p:cNvPr>
          <p:cNvSpPr>
            <a:spLocks noGrp="1"/>
          </p:cNvSpPr>
          <p:nvPr>
            <p:ph type="title"/>
          </p:nvPr>
        </p:nvSpPr>
        <p:spPr>
          <a:xfrm>
            <a:off x="87313" y="664715"/>
            <a:ext cx="12017374" cy="987986"/>
          </a:xfrm>
        </p:spPr>
        <p:txBody>
          <a:bodyPr>
            <a:noAutofit/>
          </a:bodyPr>
          <a:lstStyle/>
          <a:p>
            <a:r>
              <a:rPr lang="en-US" sz="5400" dirty="0">
                <a:latin typeface="Calibri" panose="020F0502020204030204" pitchFamily="34" charset="0"/>
                <a:cs typeface="Calibri" panose="020F0502020204030204" pitchFamily="34" charset="0"/>
              </a:rPr>
              <a:t>What might happen if we put these materials down the drain?</a:t>
            </a:r>
            <a:endParaRPr lang="en-US" sz="5400" b="0" dirty="0">
              <a:latin typeface="Calibri" panose="020F0502020204030204" pitchFamily="34" charset="0"/>
              <a:cs typeface="Calibri" panose="020F0502020204030204" pitchFamily="34" charset="0"/>
            </a:endParaRPr>
          </a:p>
        </p:txBody>
      </p:sp>
      <p:pic>
        <p:nvPicPr>
          <p:cNvPr id="2" name="Picture 1" descr="A logo with text overlay&#10;&#10;Description automatically generated">
            <a:extLst>
              <a:ext uri="{FF2B5EF4-FFF2-40B4-BE49-F238E27FC236}">
                <a16:creationId xmlns:a16="http://schemas.microsoft.com/office/drawing/2014/main" id="{EDEE80E8-4C0A-6DFD-6BB8-DCF48012A447}"/>
              </a:ext>
            </a:extLst>
          </p:cNvPr>
          <p:cNvPicPr>
            <a:picLocks noChangeAspect="1"/>
          </p:cNvPicPr>
          <p:nvPr/>
        </p:nvPicPr>
        <p:blipFill rotWithShape="1">
          <a:blip r:embed="rId3"/>
          <a:srcRect t="28606" b="32914"/>
          <a:stretch/>
        </p:blipFill>
        <p:spPr>
          <a:xfrm>
            <a:off x="2216828" y="6053814"/>
            <a:ext cx="3099450" cy="671033"/>
          </a:xfrm>
          <a:prstGeom prst="rect">
            <a:avLst/>
          </a:prstGeom>
        </p:spPr>
      </p:pic>
      <p:pic>
        <p:nvPicPr>
          <p:cNvPr id="5" name="Picture 4" descr="A group of pills on a table&#10;&#10;Description automatically generated">
            <a:extLst>
              <a:ext uri="{FF2B5EF4-FFF2-40B4-BE49-F238E27FC236}">
                <a16:creationId xmlns:a16="http://schemas.microsoft.com/office/drawing/2014/main" id="{8957C4D4-F5A1-4E88-35FC-699A539BD1BB}"/>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26442" y="1803961"/>
            <a:ext cx="2423711" cy="2423711"/>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 name="Picture 5" descr="A group of cleaning supplies&#10;&#10;Description automatically generated">
            <a:extLst>
              <a:ext uri="{FF2B5EF4-FFF2-40B4-BE49-F238E27FC236}">
                <a16:creationId xmlns:a16="http://schemas.microsoft.com/office/drawing/2014/main" id="{E3CBFD70-6933-C6F7-4051-FD223B704D31}"/>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3756611" y="1917436"/>
            <a:ext cx="3588601" cy="219676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 name="Picture 6" descr="A group of bottles of liquid and butter&#10;&#10;Description automatically generated">
            <a:extLst>
              <a:ext uri="{FF2B5EF4-FFF2-40B4-BE49-F238E27FC236}">
                <a16:creationId xmlns:a16="http://schemas.microsoft.com/office/drawing/2014/main" id="{A544F488-6F30-65AB-E9A9-D2D0B0A6FAC4}"/>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2066029" y="3858320"/>
            <a:ext cx="3181918" cy="2102833"/>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1" name="Picture 10" descr="A package of flushable wipes&#10;&#10;Description automatically generated">
            <a:extLst>
              <a:ext uri="{FF2B5EF4-FFF2-40B4-BE49-F238E27FC236}">
                <a16:creationId xmlns:a16="http://schemas.microsoft.com/office/drawing/2014/main" id="{B4E1336A-958F-722B-9102-03ABB85ED0E5}"/>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6254405" y="3754127"/>
            <a:ext cx="3422794" cy="2567096"/>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4" name="Picture 3">
            <a:extLst>
              <a:ext uri="{FF2B5EF4-FFF2-40B4-BE49-F238E27FC236}">
                <a16:creationId xmlns:a16="http://schemas.microsoft.com/office/drawing/2014/main" id="{50853A8E-71FA-7B85-B991-08FD33F649CB}"/>
              </a:ext>
            </a:extLst>
          </p:cNvPr>
          <p:cNvPicPr>
            <a:picLocks noChangeAspect="1"/>
          </p:cNvPicPr>
          <p:nvPr/>
        </p:nvPicPr>
        <p:blipFill>
          <a:blip r:embed="rId12"/>
          <a:stretch>
            <a:fillRect/>
          </a:stretch>
        </p:blipFill>
        <p:spPr>
          <a:xfrm>
            <a:off x="7965802" y="1917436"/>
            <a:ext cx="3492190" cy="2328127"/>
          </a:xfrm>
          <a:prstGeom prst="rect">
            <a:avLst/>
          </a:prstGeom>
          <a:ln w="127000">
            <a:solidFill>
              <a:schemeClr val="tx1"/>
            </a:solidFill>
          </a:ln>
        </p:spPr>
      </p:pic>
    </p:spTree>
    <p:extLst>
      <p:ext uri="{BB962C8B-B14F-4D97-AF65-F5344CB8AC3E}">
        <p14:creationId xmlns:p14="http://schemas.microsoft.com/office/powerpoint/2010/main" val="35161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B282C88-03C3-63D7-F0C4-89EAFE5A7FA4}"/>
              </a:ext>
            </a:extLst>
          </p:cNvPr>
          <p:cNvSpPr>
            <a:spLocks noGrp="1"/>
          </p:cNvSpPr>
          <p:nvPr>
            <p:ph type="subTitle" idx="1"/>
          </p:nvPr>
        </p:nvSpPr>
        <p:spPr>
          <a:xfrm>
            <a:off x="1524000" y="3688774"/>
            <a:ext cx="9144000" cy="718950"/>
          </a:xfrm>
        </p:spPr>
        <p:txBody>
          <a:bodyPr>
            <a:noAutofit/>
          </a:bodyPr>
          <a:lstStyle/>
          <a:p>
            <a:pPr algn="ctr"/>
            <a:r>
              <a:rPr lang="en-US" sz="2800" b="0" dirty="0">
                <a:latin typeface="+mn-lt"/>
              </a:rPr>
              <a:t>Upper Deschutes Watershed Council</a:t>
            </a:r>
          </a:p>
        </p:txBody>
      </p:sp>
      <p:sp>
        <p:nvSpPr>
          <p:cNvPr id="4" name="Title 3">
            <a:extLst>
              <a:ext uri="{FF2B5EF4-FFF2-40B4-BE49-F238E27FC236}">
                <a16:creationId xmlns:a16="http://schemas.microsoft.com/office/drawing/2014/main" id="{EF8BE1F0-CDEB-D3CE-9D9F-B069DA27A098}"/>
              </a:ext>
            </a:extLst>
          </p:cNvPr>
          <p:cNvSpPr>
            <a:spLocks noGrp="1"/>
          </p:cNvSpPr>
          <p:nvPr>
            <p:ph type="ctrTitle"/>
          </p:nvPr>
        </p:nvSpPr>
        <p:spPr>
          <a:xfrm>
            <a:off x="1524000" y="2491138"/>
            <a:ext cx="9144000" cy="1074542"/>
          </a:xfrm>
        </p:spPr>
        <p:txBody>
          <a:bodyPr>
            <a:normAutofit/>
          </a:bodyPr>
          <a:lstStyle/>
          <a:p>
            <a:pPr algn="ctr"/>
            <a:r>
              <a:rPr lang="en-US" sz="6000" dirty="0">
                <a:latin typeface="+mn-lt"/>
              </a:rPr>
              <a:t>One Water Program</a:t>
            </a:r>
          </a:p>
        </p:txBody>
      </p:sp>
      <p:pic>
        <p:nvPicPr>
          <p:cNvPr id="5" name="Picture 4" descr="A logo for a company&#10;&#10;Description automatically generated">
            <a:extLst>
              <a:ext uri="{FF2B5EF4-FFF2-40B4-BE49-F238E27FC236}">
                <a16:creationId xmlns:a16="http://schemas.microsoft.com/office/drawing/2014/main" id="{358C93BF-C39A-274C-ABF0-D5C56C4AEC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9308" y="419758"/>
            <a:ext cx="1702061" cy="1074542"/>
          </a:xfrm>
          <a:prstGeom prst="rect">
            <a:avLst/>
          </a:prstGeom>
        </p:spPr>
      </p:pic>
    </p:spTree>
    <p:extLst>
      <p:ext uri="{BB962C8B-B14F-4D97-AF65-F5344CB8AC3E}">
        <p14:creationId xmlns:p14="http://schemas.microsoft.com/office/powerpoint/2010/main" val="4287415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74BF1-59F8-AFB8-A5F0-9BC2C845E6B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B1547B1-C869-51DB-FD53-EFBCCBE4CAA2}"/>
              </a:ext>
            </a:extLst>
          </p:cNvPr>
          <p:cNvSpPr txBox="1"/>
          <p:nvPr/>
        </p:nvSpPr>
        <p:spPr>
          <a:xfrm>
            <a:off x="350830" y="96045"/>
            <a:ext cx="11490340" cy="1754326"/>
          </a:xfrm>
          <a:prstGeom prst="rect">
            <a:avLst/>
          </a:prstGeom>
          <a:noFill/>
        </p:spPr>
        <p:txBody>
          <a:bodyPr wrap="square" rtlCol="0">
            <a:spAutoFit/>
          </a:bodyPr>
          <a:lstStyle/>
          <a:p>
            <a:pPr algn="ctr"/>
            <a:r>
              <a:rPr lang="en-US" sz="3600" b="1" dirty="0">
                <a:solidFill>
                  <a:schemeClr val="bg1"/>
                </a:solidFill>
                <a:effectLst/>
                <a:latin typeface="Calibri" panose="020F0502020204030204" pitchFamily="34" charset="0"/>
                <a:ea typeface="Calibri" panose="020F0502020204030204" pitchFamily="34" charset="0"/>
              </a:rPr>
              <a:t>What does a clogged drain look like?</a:t>
            </a:r>
          </a:p>
          <a:p>
            <a:pPr algn="ctr"/>
            <a:r>
              <a:rPr lang="en-US" sz="3600" b="1" dirty="0">
                <a:solidFill>
                  <a:schemeClr val="bg1"/>
                </a:solidFill>
                <a:latin typeface="Calibri" panose="020F0502020204030204" pitchFamily="34" charset="0"/>
                <a:ea typeface="Calibri" panose="020F0502020204030204" pitchFamily="34" charset="0"/>
              </a:rPr>
              <a:t>What impacts does it have for water reclamation?</a:t>
            </a:r>
            <a:endParaRPr lang="en-US" sz="3600" b="1" dirty="0">
              <a:solidFill>
                <a:schemeClr val="bg1"/>
              </a:solidFill>
              <a:effectLst/>
              <a:latin typeface="Calibri" panose="020F0502020204030204" pitchFamily="34" charset="0"/>
              <a:ea typeface="Calibri" panose="020F0502020204030204" pitchFamily="34" charset="0"/>
            </a:endParaRPr>
          </a:p>
          <a:p>
            <a:pPr algn="ctr"/>
            <a:endParaRPr lang="en-US" sz="3600" b="1" dirty="0">
              <a:solidFill>
                <a:schemeClr val="bg1"/>
              </a:solidFill>
              <a:latin typeface="Calibri" panose="020F0502020204030204" pitchFamily="34" charset="0"/>
              <a:ea typeface="Calibri" panose="020F0502020204030204" pitchFamily="34" charset="0"/>
            </a:endParaRPr>
          </a:p>
        </p:txBody>
      </p:sp>
      <p:sp>
        <p:nvSpPr>
          <p:cNvPr id="6" name="Arc 5">
            <a:extLst>
              <a:ext uri="{FF2B5EF4-FFF2-40B4-BE49-F238E27FC236}">
                <a16:creationId xmlns:a16="http://schemas.microsoft.com/office/drawing/2014/main" id="{59A6E90E-EA66-21D5-4C3F-DEC5C16DCC09}"/>
              </a:ext>
            </a:extLst>
          </p:cNvPr>
          <p:cNvSpPr/>
          <p:nvPr/>
        </p:nvSpPr>
        <p:spPr>
          <a:xfrm>
            <a:off x="9081518" y="1408176"/>
            <a:ext cx="1525522" cy="166811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 name="Picture 1" descr="A logo with text overlay&#10;&#10;Description automatically generated">
            <a:extLst>
              <a:ext uri="{FF2B5EF4-FFF2-40B4-BE49-F238E27FC236}">
                <a16:creationId xmlns:a16="http://schemas.microsoft.com/office/drawing/2014/main" id="{7A1036E1-7EBB-4F19-000D-65C6E91DAD38}"/>
              </a:ext>
            </a:extLst>
          </p:cNvPr>
          <p:cNvPicPr>
            <a:picLocks noChangeAspect="1"/>
          </p:cNvPicPr>
          <p:nvPr/>
        </p:nvPicPr>
        <p:blipFill rotWithShape="1">
          <a:blip r:embed="rId3"/>
          <a:srcRect t="28606" b="32914"/>
          <a:stretch/>
        </p:blipFill>
        <p:spPr>
          <a:xfrm>
            <a:off x="2216828" y="6053814"/>
            <a:ext cx="3099450" cy="671033"/>
          </a:xfrm>
          <a:prstGeom prst="rect">
            <a:avLst/>
          </a:prstGeom>
        </p:spPr>
      </p:pic>
      <p:pic>
        <p:nvPicPr>
          <p:cNvPr id="3" name="Picture 2" descr="A close-up of a tunnel&#10;&#10;Description automatically generated">
            <a:extLst>
              <a:ext uri="{FF2B5EF4-FFF2-40B4-BE49-F238E27FC236}">
                <a16:creationId xmlns:a16="http://schemas.microsoft.com/office/drawing/2014/main" id="{87C34230-9AD8-DC1C-81A7-3F8C531093AB}"/>
              </a:ext>
            </a:extLst>
          </p:cNvPr>
          <p:cNvPicPr>
            <a:picLocks noChangeAspect="1"/>
          </p:cNvPicPr>
          <p:nvPr/>
        </p:nvPicPr>
        <p:blipFill>
          <a:blip r:embed="rId4"/>
          <a:stretch>
            <a:fillRect/>
          </a:stretch>
        </p:blipFill>
        <p:spPr>
          <a:xfrm>
            <a:off x="346047" y="1507691"/>
            <a:ext cx="6529677" cy="5074267"/>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8" name="Picture 7" descr="A close-up of a tunnel&#10;&#10;Description automatically generated">
            <a:extLst>
              <a:ext uri="{FF2B5EF4-FFF2-40B4-BE49-F238E27FC236}">
                <a16:creationId xmlns:a16="http://schemas.microsoft.com/office/drawing/2014/main" id="{76A9B5B2-75F7-8635-BE97-274F3BB5AA40}"/>
              </a:ext>
            </a:extLst>
          </p:cNvPr>
          <p:cNvPicPr>
            <a:picLocks noChangeAspect="1"/>
          </p:cNvPicPr>
          <p:nvPr/>
        </p:nvPicPr>
        <p:blipFill>
          <a:blip r:embed="rId5"/>
          <a:stretch>
            <a:fillRect/>
          </a:stretch>
        </p:blipFill>
        <p:spPr>
          <a:xfrm>
            <a:off x="5831556" y="1831617"/>
            <a:ext cx="6009614" cy="439209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28809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ommon Sources of Sewer Line Clogs">
            <a:extLst>
              <a:ext uri="{FF2B5EF4-FFF2-40B4-BE49-F238E27FC236}">
                <a16:creationId xmlns:a16="http://schemas.microsoft.com/office/drawing/2014/main" id="{E08DC300-D931-8C8D-F3A7-C53C967939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626" y="977329"/>
            <a:ext cx="5880243" cy="4410182"/>
          </a:xfrm>
          <a:prstGeom prst="rect">
            <a:avLst/>
          </a:prstGeom>
          <a:noFill/>
          <a:ln w="127000">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5 Common Causes of Clogged Sewer Lines - Simply Green Plumbing">
            <a:extLst>
              <a:ext uri="{FF2B5EF4-FFF2-40B4-BE49-F238E27FC236}">
                <a16:creationId xmlns:a16="http://schemas.microsoft.com/office/drawing/2014/main" id="{202CA2E8-B68D-C43F-949E-77AF5CF323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1488" y="2618501"/>
            <a:ext cx="5427805" cy="3551131"/>
          </a:xfrm>
          <a:prstGeom prst="rect">
            <a:avLst/>
          </a:prstGeom>
          <a:noFill/>
          <a:ln w="127000">
            <a:solidFill>
              <a:schemeClr val="tx1"/>
            </a:solidFill>
          </a:ln>
          <a:extLst>
            <a:ext uri="{909E8E84-426E-40DD-AFC4-6F175D3DCCD1}">
              <a14:hiddenFill xmlns:a14="http://schemas.microsoft.com/office/drawing/2010/main">
                <a:solidFill>
                  <a:srgbClr val="FFFFFF"/>
                </a:solidFill>
              </a14:hiddenFill>
            </a:ext>
          </a:extLst>
        </p:spPr>
      </p:pic>
      <p:pic>
        <p:nvPicPr>
          <p:cNvPr id="5" name="Picture 4" descr="A logo with text overlay&#10;&#10;Description automatically generated">
            <a:extLst>
              <a:ext uri="{FF2B5EF4-FFF2-40B4-BE49-F238E27FC236}">
                <a16:creationId xmlns:a16="http://schemas.microsoft.com/office/drawing/2014/main" id="{9933A297-A853-F5DA-5663-9D013CD0A683}"/>
              </a:ext>
            </a:extLst>
          </p:cNvPr>
          <p:cNvPicPr>
            <a:picLocks noChangeAspect="1"/>
          </p:cNvPicPr>
          <p:nvPr/>
        </p:nvPicPr>
        <p:blipFill rotWithShape="1">
          <a:blip r:embed="rId5"/>
          <a:srcRect t="28606" b="32914"/>
          <a:stretch/>
        </p:blipFill>
        <p:spPr>
          <a:xfrm>
            <a:off x="2216828" y="6053814"/>
            <a:ext cx="3099450" cy="671033"/>
          </a:xfrm>
          <a:prstGeom prst="rect">
            <a:avLst/>
          </a:prstGeom>
        </p:spPr>
      </p:pic>
      <p:sp>
        <p:nvSpPr>
          <p:cNvPr id="3" name="TextBox 2">
            <a:extLst>
              <a:ext uri="{FF2B5EF4-FFF2-40B4-BE49-F238E27FC236}">
                <a16:creationId xmlns:a16="http://schemas.microsoft.com/office/drawing/2014/main" id="{263605C1-E7E6-BA0B-ADCE-FD6E1735B663}"/>
              </a:ext>
            </a:extLst>
          </p:cNvPr>
          <p:cNvSpPr txBox="1"/>
          <p:nvPr/>
        </p:nvSpPr>
        <p:spPr>
          <a:xfrm>
            <a:off x="1293179" y="194798"/>
            <a:ext cx="9743380" cy="707886"/>
          </a:xfrm>
          <a:prstGeom prst="rect">
            <a:avLst/>
          </a:prstGeom>
          <a:noFill/>
        </p:spPr>
        <p:txBody>
          <a:bodyPr wrap="square">
            <a:spAutoFit/>
          </a:bodyPr>
          <a:lstStyle/>
          <a:p>
            <a:pPr algn="ctr"/>
            <a:r>
              <a:rPr lang="en-US" sz="4000" b="1" dirty="0">
                <a:solidFill>
                  <a:schemeClr val="bg1"/>
                </a:solidFill>
                <a:effectLst/>
                <a:latin typeface="Calibri" panose="020F0502020204030204" pitchFamily="34" charset="0"/>
                <a:ea typeface="Calibri" panose="020F0502020204030204" pitchFamily="34" charset="0"/>
              </a:rPr>
              <a:t>What does a corroded drainpipe look like?</a:t>
            </a:r>
          </a:p>
        </p:txBody>
      </p:sp>
    </p:spTree>
    <p:extLst>
      <p:ext uri="{BB962C8B-B14F-4D97-AF65-F5344CB8AC3E}">
        <p14:creationId xmlns:p14="http://schemas.microsoft.com/office/powerpoint/2010/main" val="23509739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6658A-5B9B-4DD3-867D-83222DEB9E7F}"/>
            </a:ext>
          </a:extLst>
        </p:cNvPr>
        <p:cNvGrpSpPr/>
        <p:nvPr/>
      </p:nvGrpSpPr>
      <p:grpSpPr>
        <a:xfrm>
          <a:off x="0" y="0"/>
          <a:ext cx="0" cy="0"/>
          <a:chOff x="0" y="0"/>
          <a:chExt cx="0" cy="0"/>
        </a:xfrm>
      </p:grpSpPr>
      <p:pic>
        <p:nvPicPr>
          <p:cNvPr id="2" name="Picture 1" descr="A logo with text overlay&#10;&#10;Description automatically generated">
            <a:extLst>
              <a:ext uri="{FF2B5EF4-FFF2-40B4-BE49-F238E27FC236}">
                <a16:creationId xmlns:a16="http://schemas.microsoft.com/office/drawing/2014/main" id="{2C7C3D94-8030-B820-BFD4-6DA14F664303}"/>
              </a:ext>
            </a:extLst>
          </p:cNvPr>
          <p:cNvPicPr>
            <a:picLocks noChangeAspect="1"/>
          </p:cNvPicPr>
          <p:nvPr/>
        </p:nvPicPr>
        <p:blipFill rotWithShape="1">
          <a:blip r:embed="rId3"/>
          <a:srcRect t="28606" b="32914"/>
          <a:stretch/>
        </p:blipFill>
        <p:spPr>
          <a:xfrm>
            <a:off x="2216828" y="6053814"/>
            <a:ext cx="3099450" cy="671033"/>
          </a:xfrm>
          <a:prstGeom prst="rect">
            <a:avLst/>
          </a:prstGeom>
        </p:spPr>
      </p:pic>
      <p:pic>
        <p:nvPicPr>
          <p:cNvPr id="3074" name="Picture 2" descr="Pharmaceuticals in Drinking Water: A Guide to Understanding What's in Your  Glass - Multipure">
            <a:extLst>
              <a:ext uri="{FF2B5EF4-FFF2-40B4-BE49-F238E27FC236}">
                <a16:creationId xmlns:a16="http://schemas.microsoft.com/office/drawing/2014/main" id="{549666C2-22E8-CBCF-4178-7C9C5A394C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0000"/>
          <a:stretch/>
        </p:blipFill>
        <p:spPr bwMode="auto">
          <a:xfrm>
            <a:off x="6996703" y="466415"/>
            <a:ext cx="4726112" cy="5316876"/>
          </a:xfrm>
          <a:prstGeom prst="rect">
            <a:avLst/>
          </a:prstGeom>
          <a:noFill/>
          <a:ln w="127000">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More attention needed for potential impact of drug waste on drinking water  quality | RIVM">
            <a:extLst>
              <a:ext uri="{FF2B5EF4-FFF2-40B4-BE49-F238E27FC236}">
                <a16:creationId xmlns:a16="http://schemas.microsoft.com/office/drawing/2014/main" id="{B00BC704-AEB4-0E33-FC77-619B6629A4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3818" y="466415"/>
            <a:ext cx="4343696" cy="2538524"/>
          </a:xfrm>
          <a:prstGeom prst="rect">
            <a:avLst/>
          </a:prstGeom>
          <a:noFill/>
          <a:ln w="127000">
            <a:solidFill>
              <a:schemeClr val="tx1"/>
            </a:solidFill>
          </a:ln>
          <a:extLst>
            <a:ext uri="{909E8E84-426E-40DD-AFC4-6F175D3DCCD1}">
              <a14:hiddenFill xmlns:a14="http://schemas.microsoft.com/office/drawing/2010/main">
                <a:solidFill>
                  <a:srgbClr val="FFFFFF"/>
                </a:solidFill>
              </a14:hiddenFill>
            </a:ext>
          </a:extLst>
        </p:spPr>
      </p:pic>
      <p:pic>
        <p:nvPicPr>
          <p:cNvPr id="3078" name="Picture 6" descr="Flushing Our Environment Down the Drain">
            <a:extLst>
              <a:ext uri="{FF2B5EF4-FFF2-40B4-BE49-F238E27FC236}">
                <a16:creationId xmlns:a16="http://schemas.microsoft.com/office/drawing/2014/main" id="{E1F12151-04BB-543E-F2FB-5A7B8FCC4F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5333" y="3575660"/>
            <a:ext cx="5240667" cy="2207631"/>
          </a:xfrm>
          <a:prstGeom prst="rect">
            <a:avLst/>
          </a:prstGeom>
          <a:noFill/>
          <a:ln w="1270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7501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2EC8B-4EA3-049B-E949-10313EAFDB9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23DA711-8469-19A3-D37F-E6D200D7F886}"/>
              </a:ext>
            </a:extLst>
          </p:cNvPr>
          <p:cNvSpPr txBox="1"/>
          <p:nvPr/>
        </p:nvSpPr>
        <p:spPr>
          <a:xfrm>
            <a:off x="267692" y="322859"/>
            <a:ext cx="11656615" cy="5684185"/>
          </a:xfrm>
          <a:prstGeom prst="rect">
            <a:avLst/>
          </a:prstGeom>
          <a:noFill/>
        </p:spPr>
        <p:txBody>
          <a:bodyPr wrap="square" rtlCol="0">
            <a:spAutoFit/>
          </a:bodyPr>
          <a:lstStyle/>
          <a:p>
            <a:r>
              <a:rPr lang="en-US" sz="4800" b="1" dirty="0">
                <a:solidFill>
                  <a:schemeClr val="bg1"/>
                </a:solidFill>
                <a:effectLst/>
                <a:ea typeface="Calibri" panose="020F0502020204030204" pitchFamily="34" charset="0"/>
                <a:cs typeface="Arial" panose="020B0604020202020204" pitchFamily="34" charset="0"/>
              </a:rPr>
              <a:t>Essential Question</a:t>
            </a:r>
            <a:r>
              <a:rPr lang="en-US" sz="4800" b="1" dirty="0">
                <a:solidFill>
                  <a:schemeClr val="bg1"/>
                </a:solidFill>
                <a:ea typeface="Calibri" panose="020F0502020204030204" pitchFamily="34" charset="0"/>
                <a:cs typeface="Arial" panose="020B0604020202020204" pitchFamily="34" charset="0"/>
              </a:rPr>
              <a:t>s</a:t>
            </a:r>
          </a:p>
          <a:p>
            <a:endParaRPr lang="en-US" sz="2800" b="1" dirty="0">
              <a:solidFill>
                <a:schemeClr val="bg1"/>
              </a:solidFill>
              <a:ea typeface="Calibri" panose="020F0502020204030204" pitchFamily="34" charset="0"/>
              <a:cs typeface="Arial" panose="020B0604020202020204" pitchFamily="34" charset="0"/>
            </a:endParaRPr>
          </a:p>
          <a:p>
            <a:pPr marL="342900" marR="0" lvl="0" indent="-342900">
              <a:lnSpc>
                <a:spcPct val="115000"/>
              </a:lnSpc>
              <a:spcBef>
                <a:spcPts val="0"/>
              </a:spcBef>
              <a:spcAft>
                <a:spcPts val="0"/>
              </a:spcAft>
              <a:buFont typeface="Symbol" pitchFamily="2" charset="2"/>
              <a:buChar char=""/>
            </a:pPr>
            <a:r>
              <a:rPr lang="en-US" sz="3600" dirty="0">
                <a:solidFill>
                  <a:schemeClr val="bg1"/>
                </a:solidFill>
                <a:latin typeface="Calibri" panose="020F0502020204030204" pitchFamily="34" charset="0"/>
                <a:cs typeface="Calibri" panose="020F0502020204030204" pitchFamily="34" charset="0"/>
              </a:rPr>
              <a:t>What is wastewater?</a:t>
            </a:r>
          </a:p>
          <a:p>
            <a:pPr marL="342900" marR="0" lvl="0" indent="-342900">
              <a:lnSpc>
                <a:spcPct val="115000"/>
              </a:lnSpc>
              <a:spcBef>
                <a:spcPts val="0"/>
              </a:spcBef>
              <a:spcAft>
                <a:spcPts val="0"/>
              </a:spcAft>
              <a:buFont typeface="Symbol" pitchFamily="2" charset="2"/>
              <a:buChar char=""/>
            </a:pPr>
            <a:endParaRPr lang="en-US" sz="3600" dirty="0">
              <a:solidFill>
                <a:schemeClr val="bg1"/>
              </a:solidFill>
              <a:latin typeface="Calibri" panose="020F0502020204030204" pitchFamily="34" charset="0"/>
              <a:cs typeface="Calibri" panose="020F0502020204030204" pitchFamily="34" charset="0"/>
            </a:endParaRPr>
          </a:p>
          <a:p>
            <a:pPr marL="342900" marR="0" lvl="0" indent="-342900">
              <a:lnSpc>
                <a:spcPct val="115000"/>
              </a:lnSpc>
              <a:spcBef>
                <a:spcPts val="0"/>
              </a:spcBef>
              <a:spcAft>
                <a:spcPts val="0"/>
              </a:spcAft>
              <a:buFont typeface="Symbol" pitchFamily="2" charset="2"/>
              <a:buChar char=""/>
            </a:pPr>
            <a:r>
              <a:rPr lang="en-US" sz="3600" dirty="0">
                <a:solidFill>
                  <a:schemeClr val="bg1"/>
                </a:solidFill>
                <a:latin typeface="Calibri" panose="020F0502020204030204" pitchFamily="34" charset="0"/>
                <a:cs typeface="Calibri" panose="020F0502020204030204" pitchFamily="34" charset="0"/>
              </a:rPr>
              <a:t>How can our daily choices affect wastewater quality and treatment?</a:t>
            </a:r>
          </a:p>
          <a:p>
            <a:pPr marL="342900" marR="0" lvl="0" indent="-342900">
              <a:lnSpc>
                <a:spcPct val="115000"/>
              </a:lnSpc>
              <a:spcBef>
                <a:spcPts val="0"/>
              </a:spcBef>
              <a:spcAft>
                <a:spcPts val="0"/>
              </a:spcAft>
              <a:buFont typeface="Symbol" pitchFamily="2" charset="2"/>
              <a:buChar char=""/>
            </a:pPr>
            <a:endParaRPr lang="en-US" sz="3600" dirty="0">
              <a:solidFill>
                <a:schemeClr val="bg1"/>
              </a:solidFill>
              <a:latin typeface="Calibri" panose="020F0502020204030204" pitchFamily="34" charset="0"/>
              <a:cs typeface="Calibri" panose="020F0502020204030204" pitchFamily="34" charset="0"/>
            </a:endParaRPr>
          </a:p>
          <a:p>
            <a:pPr marL="342900" marR="0" lvl="0" indent="-342900">
              <a:lnSpc>
                <a:spcPct val="115000"/>
              </a:lnSpc>
              <a:spcBef>
                <a:spcPts val="0"/>
              </a:spcBef>
              <a:spcAft>
                <a:spcPts val="0"/>
              </a:spcAft>
              <a:buFont typeface="Symbol" pitchFamily="2" charset="2"/>
              <a:buChar char=""/>
            </a:pPr>
            <a:r>
              <a:rPr lang="en-US" sz="3600" dirty="0">
                <a:solidFill>
                  <a:schemeClr val="bg1"/>
                </a:solidFill>
                <a:latin typeface="Calibri" panose="020F0502020204030204" pitchFamily="34" charset="0"/>
                <a:cs typeface="Calibri" panose="020F0502020204030204" pitchFamily="34" charset="0"/>
              </a:rPr>
              <a:t>How can responsible wastewater management help protect our water resources?</a:t>
            </a:r>
          </a:p>
        </p:txBody>
      </p:sp>
      <p:pic>
        <p:nvPicPr>
          <p:cNvPr id="2" name="Picture 1" descr="A logo with text overlay&#10;&#10;Description automatically generated">
            <a:extLst>
              <a:ext uri="{FF2B5EF4-FFF2-40B4-BE49-F238E27FC236}">
                <a16:creationId xmlns:a16="http://schemas.microsoft.com/office/drawing/2014/main" id="{09BFCC66-AEC8-6209-06DA-3333A7D17D2C}"/>
              </a:ext>
            </a:extLst>
          </p:cNvPr>
          <p:cNvPicPr>
            <a:picLocks noChangeAspect="1"/>
          </p:cNvPicPr>
          <p:nvPr/>
        </p:nvPicPr>
        <p:blipFill rotWithShape="1">
          <a:blip r:embed="rId2"/>
          <a:srcRect t="28606" b="32914"/>
          <a:stretch/>
        </p:blipFill>
        <p:spPr>
          <a:xfrm>
            <a:off x="2216828" y="6053814"/>
            <a:ext cx="3099450" cy="671033"/>
          </a:xfrm>
          <a:prstGeom prst="rect">
            <a:avLst/>
          </a:prstGeom>
        </p:spPr>
      </p:pic>
    </p:spTree>
    <p:extLst>
      <p:ext uri="{BB962C8B-B14F-4D97-AF65-F5344CB8AC3E}">
        <p14:creationId xmlns:p14="http://schemas.microsoft.com/office/powerpoint/2010/main" val="14446261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68A6B32-012C-A690-1DB8-EC4EA8DB8FD5}"/>
              </a:ext>
            </a:extLst>
          </p:cNvPr>
          <p:cNvSpPr>
            <a:spLocks noGrp="1"/>
          </p:cNvSpPr>
          <p:nvPr>
            <p:ph type="title"/>
          </p:nvPr>
        </p:nvSpPr>
        <p:spPr>
          <a:xfrm>
            <a:off x="151005" y="140534"/>
            <a:ext cx="11889989" cy="1143000"/>
          </a:xfrm>
        </p:spPr>
        <p:txBody>
          <a:bodyPr>
            <a:noAutofit/>
          </a:bodyPr>
          <a:lstStyle/>
          <a:p>
            <a:r>
              <a:rPr lang="en-US" sz="4000" dirty="0">
                <a:latin typeface="Calibri" panose="020F0502020204030204" pitchFamily="34" charset="0"/>
                <a:cs typeface="Calibri" panose="020F0502020204030204" pitchFamily="34" charset="0"/>
              </a:rPr>
              <a:t>Next Lesson:</a:t>
            </a:r>
            <a:br>
              <a:rPr lang="en-US" sz="4000" dirty="0">
                <a:latin typeface="Calibri" panose="020F0502020204030204" pitchFamily="34" charset="0"/>
                <a:cs typeface="Calibri" panose="020F0502020204030204" pitchFamily="34" charset="0"/>
              </a:rPr>
            </a:br>
            <a:r>
              <a:rPr lang="en-US" sz="4000" b="0" dirty="0">
                <a:latin typeface="Calibri" panose="020F0502020204030204" pitchFamily="34" charset="0"/>
                <a:cs typeface="Calibri" panose="020F0502020204030204" pitchFamily="34" charset="0"/>
              </a:rPr>
              <a:t>Water Reclamation Facility Tour!</a:t>
            </a:r>
          </a:p>
        </p:txBody>
      </p:sp>
      <p:pic>
        <p:nvPicPr>
          <p:cNvPr id="2" name="Picture 1">
            <a:extLst>
              <a:ext uri="{FF2B5EF4-FFF2-40B4-BE49-F238E27FC236}">
                <a16:creationId xmlns:a16="http://schemas.microsoft.com/office/drawing/2014/main" id="{4B8B1BA1-6DED-CBFC-EF95-14F78738D91C}"/>
              </a:ext>
            </a:extLst>
          </p:cNvPr>
          <p:cNvPicPr>
            <a:picLocks noChangeAspect="1"/>
          </p:cNvPicPr>
          <p:nvPr/>
        </p:nvPicPr>
        <p:blipFill>
          <a:blip r:embed="rId2"/>
          <a:stretch>
            <a:fillRect/>
          </a:stretch>
        </p:blipFill>
        <p:spPr>
          <a:xfrm>
            <a:off x="521208" y="1551214"/>
            <a:ext cx="7772400" cy="335323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4" name="Picture 3">
            <a:extLst>
              <a:ext uri="{FF2B5EF4-FFF2-40B4-BE49-F238E27FC236}">
                <a16:creationId xmlns:a16="http://schemas.microsoft.com/office/drawing/2014/main" id="{7695F71C-86CF-46CC-B413-9FED617BAC7B}"/>
              </a:ext>
            </a:extLst>
          </p:cNvPr>
          <p:cNvPicPr>
            <a:picLocks noChangeAspect="1"/>
          </p:cNvPicPr>
          <p:nvPr/>
        </p:nvPicPr>
        <p:blipFill>
          <a:blip r:embed="rId3"/>
          <a:stretch>
            <a:fillRect/>
          </a:stretch>
        </p:blipFill>
        <p:spPr>
          <a:xfrm>
            <a:off x="7251192" y="3900605"/>
            <a:ext cx="4419600" cy="26162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 name="Picture 2" descr="A logo with text overlay&#10;&#10;Description automatically generated">
            <a:extLst>
              <a:ext uri="{FF2B5EF4-FFF2-40B4-BE49-F238E27FC236}">
                <a16:creationId xmlns:a16="http://schemas.microsoft.com/office/drawing/2014/main" id="{9BB6207A-A13F-3B50-5110-DA2EDC2247DE}"/>
              </a:ext>
            </a:extLst>
          </p:cNvPr>
          <p:cNvPicPr>
            <a:picLocks noChangeAspect="1"/>
          </p:cNvPicPr>
          <p:nvPr/>
        </p:nvPicPr>
        <p:blipFill rotWithShape="1">
          <a:blip r:embed="rId4"/>
          <a:srcRect t="28606" b="32914"/>
          <a:stretch/>
        </p:blipFill>
        <p:spPr>
          <a:xfrm>
            <a:off x="2216828" y="6053814"/>
            <a:ext cx="3099450" cy="671033"/>
          </a:xfrm>
          <a:prstGeom prst="rect">
            <a:avLst/>
          </a:prstGeom>
        </p:spPr>
      </p:pic>
    </p:spTree>
    <p:extLst>
      <p:ext uri="{BB962C8B-B14F-4D97-AF65-F5344CB8AC3E}">
        <p14:creationId xmlns:p14="http://schemas.microsoft.com/office/powerpoint/2010/main" val="21590284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A17EC-2D34-E156-4228-10DEA0E1A6EE}"/>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DAB35C5F-F76A-6404-93C7-97BE717E6EFA}"/>
              </a:ext>
            </a:extLst>
          </p:cNvPr>
          <p:cNvSpPr>
            <a:spLocks noGrp="1"/>
          </p:cNvSpPr>
          <p:nvPr>
            <p:ph type="title"/>
          </p:nvPr>
        </p:nvSpPr>
        <p:spPr>
          <a:xfrm>
            <a:off x="151005" y="1626137"/>
            <a:ext cx="11889989" cy="867444"/>
          </a:xfrm>
        </p:spPr>
        <p:txBody>
          <a:bodyPr>
            <a:noAutofit/>
          </a:bodyPr>
          <a:lstStyle/>
          <a:p>
            <a:pPr algn="l"/>
            <a:r>
              <a:rPr lang="en-US" sz="4000" dirty="0">
                <a:latin typeface="+mn-lt"/>
              </a:rPr>
              <a:t>WRF Expectations</a:t>
            </a:r>
            <a:br>
              <a:rPr lang="en-US" sz="4000" b="0" dirty="0">
                <a:latin typeface="+mn-lt"/>
              </a:rPr>
            </a:br>
            <a:br>
              <a:rPr lang="en-US" sz="4000" b="0" dirty="0">
                <a:latin typeface="+mn-lt"/>
              </a:rPr>
            </a:br>
            <a:br>
              <a:rPr lang="en-US" sz="4000" b="0" dirty="0">
                <a:latin typeface="+mn-lt"/>
              </a:rPr>
            </a:br>
            <a:endParaRPr lang="en-US" sz="4000" b="0" dirty="0">
              <a:latin typeface="+mn-lt"/>
            </a:endParaRPr>
          </a:p>
        </p:txBody>
      </p:sp>
      <p:pic>
        <p:nvPicPr>
          <p:cNvPr id="2" name="Picture 1" descr="A logo with text overlay&#10;&#10;Description automatically generated">
            <a:extLst>
              <a:ext uri="{FF2B5EF4-FFF2-40B4-BE49-F238E27FC236}">
                <a16:creationId xmlns:a16="http://schemas.microsoft.com/office/drawing/2014/main" id="{054F47F8-7F5C-FA3D-E042-14FB6C8428E9}"/>
              </a:ext>
            </a:extLst>
          </p:cNvPr>
          <p:cNvPicPr>
            <a:picLocks noChangeAspect="1"/>
          </p:cNvPicPr>
          <p:nvPr/>
        </p:nvPicPr>
        <p:blipFill rotWithShape="1">
          <a:blip r:embed="rId2"/>
          <a:srcRect t="28606" b="32914"/>
          <a:stretch/>
        </p:blipFill>
        <p:spPr>
          <a:xfrm>
            <a:off x="2216828" y="6053814"/>
            <a:ext cx="3099450" cy="671033"/>
          </a:xfrm>
          <a:prstGeom prst="rect">
            <a:avLst/>
          </a:prstGeom>
        </p:spPr>
      </p:pic>
      <p:sp>
        <p:nvSpPr>
          <p:cNvPr id="3" name="TextBox 2">
            <a:extLst>
              <a:ext uri="{FF2B5EF4-FFF2-40B4-BE49-F238E27FC236}">
                <a16:creationId xmlns:a16="http://schemas.microsoft.com/office/drawing/2014/main" id="{7FC606AE-9B0C-491B-81E0-AED83BD56A54}"/>
              </a:ext>
            </a:extLst>
          </p:cNvPr>
          <p:cNvSpPr txBox="1"/>
          <p:nvPr/>
        </p:nvSpPr>
        <p:spPr>
          <a:xfrm>
            <a:off x="467831" y="1012954"/>
            <a:ext cx="9696893" cy="4832092"/>
          </a:xfrm>
          <a:prstGeom prst="rect">
            <a:avLst/>
          </a:prstGeom>
          <a:noFill/>
        </p:spPr>
        <p:txBody>
          <a:bodyPr wrap="square" rtlCol="0">
            <a:spAutoFit/>
          </a:bodyPr>
          <a:lstStyle/>
          <a:p>
            <a:pPr marL="285750" indent="-285750">
              <a:buFont typeface="Arial" panose="020B0604020202020204" pitchFamily="34" charset="0"/>
              <a:buChar char="•"/>
            </a:pPr>
            <a:r>
              <a:rPr lang="en-US" sz="4400" b="0" dirty="0">
                <a:solidFill>
                  <a:schemeClr val="bg1"/>
                </a:solidFill>
              </a:rPr>
              <a:t>Closed-toe shoes</a:t>
            </a:r>
          </a:p>
          <a:p>
            <a:pPr marL="285750" indent="-285750">
              <a:buFont typeface="Arial" panose="020B0604020202020204" pitchFamily="34" charset="0"/>
              <a:buChar char="•"/>
            </a:pPr>
            <a:r>
              <a:rPr lang="en-US" sz="4400" b="0" dirty="0">
                <a:solidFill>
                  <a:schemeClr val="bg1"/>
                </a:solidFill>
              </a:rPr>
              <a:t>Dress with layers</a:t>
            </a:r>
          </a:p>
          <a:p>
            <a:pPr marL="285750" indent="-285750">
              <a:buFont typeface="Arial" panose="020B0604020202020204" pitchFamily="34" charset="0"/>
              <a:buChar char="•"/>
            </a:pPr>
            <a:r>
              <a:rPr lang="en-US" sz="4400" dirty="0">
                <a:solidFill>
                  <a:schemeClr val="bg1"/>
                </a:solidFill>
              </a:rPr>
              <a:t>Keep backpacks on the bus</a:t>
            </a:r>
            <a:endParaRPr lang="en-US" sz="4400" b="0" dirty="0">
              <a:solidFill>
                <a:schemeClr val="bg1"/>
              </a:solidFill>
            </a:endParaRPr>
          </a:p>
          <a:p>
            <a:pPr marL="285750" indent="-285750">
              <a:buFont typeface="Arial" panose="020B0604020202020204" pitchFamily="34" charset="0"/>
              <a:buChar char="•"/>
            </a:pPr>
            <a:r>
              <a:rPr lang="en-US" sz="4400" b="0" dirty="0">
                <a:solidFill>
                  <a:schemeClr val="bg1"/>
                </a:solidFill>
              </a:rPr>
              <a:t>Stick together with the group</a:t>
            </a:r>
          </a:p>
          <a:p>
            <a:pPr marL="285750" indent="-285750">
              <a:buFont typeface="Arial" panose="020B0604020202020204" pitchFamily="34" charset="0"/>
              <a:buChar char="•"/>
            </a:pPr>
            <a:r>
              <a:rPr lang="en-US" sz="4400" b="0" dirty="0">
                <a:solidFill>
                  <a:schemeClr val="bg1"/>
                </a:solidFill>
              </a:rPr>
              <a:t>Be respectful of the space</a:t>
            </a:r>
          </a:p>
          <a:p>
            <a:pPr marL="285750" indent="-285750">
              <a:buFont typeface="Arial" panose="020B0604020202020204" pitchFamily="34" charset="0"/>
              <a:buChar char="•"/>
            </a:pPr>
            <a:r>
              <a:rPr lang="en-US" sz="4400" b="0" dirty="0">
                <a:solidFill>
                  <a:schemeClr val="bg1"/>
                </a:solidFill>
              </a:rPr>
              <a:t>Hands to yourself</a:t>
            </a:r>
          </a:p>
          <a:p>
            <a:pPr marL="285750" indent="-285750">
              <a:buFont typeface="Arial" panose="020B0604020202020204" pitchFamily="34" charset="0"/>
              <a:buChar char="•"/>
            </a:pPr>
            <a:r>
              <a:rPr lang="en-US" sz="4400" dirty="0">
                <a:solidFill>
                  <a:schemeClr val="bg1"/>
                </a:solidFill>
              </a:rPr>
              <a:t>Be a role model for future trips!</a:t>
            </a:r>
          </a:p>
        </p:txBody>
      </p:sp>
    </p:spTree>
    <p:extLst>
      <p:ext uri="{BB962C8B-B14F-4D97-AF65-F5344CB8AC3E}">
        <p14:creationId xmlns:p14="http://schemas.microsoft.com/office/powerpoint/2010/main" val="1812506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B953534-9166-642C-2D1D-8E112C360A7A}"/>
              </a:ext>
            </a:extLst>
          </p:cNvPr>
          <p:cNvSpPr txBox="1"/>
          <p:nvPr/>
        </p:nvSpPr>
        <p:spPr>
          <a:xfrm>
            <a:off x="267692" y="322859"/>
            <a:ext cx="11656615" cy="5684185"/>
          </a:xfrm>
          <a:prstGeom prst="rect">
            <a:avLst/>
          </a:prstGeom>
          <a:noFill/>
        </p:spPr>
        <p:txBody>
          <a:bodyPr wrap="square" rtlCol="0">
            <a:spAutoFit/>
          </a:bodyPr>
          <a:lstStyle/>
          <a:p>
            <a:r>
              <a:rPr lang="en-US" sz="4800" b="1" dirty="0">
                <a:solidFill>
                  <a:schemeClr val="bg1"/>
                </a:solidFill>
                <a:effectLst/>
                <a:ea typeface="Calibri" panose="020F0502020204030204" pitchFamily="34" charset="0"/>
                <a:cs typeface="Arial" panose="020B0604020202020204" pitchFamily="34" charset="0"/>
              </a:rPr>
              <a:t>Essential Question</a:t>
            </a:r>
            <a:r>
              <a:rPr lang="en-US" sz="4800" b="1" dirty="0">
                <a:solidFill>
                  <a:schemeClr val="bg1"/>
                </a:solidFill>
                <a:ea typeface="Calibri" panose="020F0502020204030204" pitchFamily="34" charset="0"/>
                <a:cs typeface="Arial" panose="020B0604020202020204" pitchFamily="34" charset="0"/>
              </a:rPr>
              <a:t>s</a:t>
            </a:r>
          </a:p>
          <a:p>
            <a:endParaRPr lang="en-US" sz="2800" b="1" dirty="0">
              <a:solidFill>
                <a:schemeClr val="bg1"/>
              </a:solidFill>
              <a:ea typeface="Calibri" panose="020F0502020204030204" pitchFamily="34" charset="0"/>
              <a:cs typeface="Arial" panose="020B0604020202020204" pitchFamily="34" charset="0"/>
            </a:endParaRPr>
          </a:p>
          <a:p>
            <a:pPr marL="342900" marR="0" lvl="0" indent="-342900">
              <a:lnSpc>
                <a:spcPct val="115000"/>
              </a:lnSpc>
              <a:spcBef>
                <a:spcPts val="0"/>
              </a:spcBef>
              <a:spcAft>
                <a:spcPts val="0"/>
              </a:spcAft>
              <a:buFont typeface="Symbol" pitchFamily="2" charset="2"/>
              <a:buChar char=""/>
            </a:pPr>
            <a:r>
              <a:rPr lang="en-US" sz="3600" dirty="0">
                <a:solidFill>
                  <a:schemeClr val="bg1"/>
                </a:solidFill>
                <a:latin typeface="Calibri" panose="020F0502020204030204" pitchFamily="34" charset="0"/>
                <a:cs typeface="Calibri" panose="020F0502020204030204" pitchFamily="34" charset="0"/>
              </a:rPr>
              <a:t>What is wastewater?</a:t>
            </a:r>
          </a:p>
          <a:p>
            <a:pPr marL="342900" marR="0" lvl="0" indent="-342900">
              <a:lnSpc>
                <a:spcPct val="115000"/>
              </a:lnSpc>
              <a:spcBef>
                <a:spcPts val="0"/>
              </a:spcBef>
              <a:spcAft>
                <a:spcPts val="0"/>
              </a:spcAft>
              <a:buFont typeface="Symbol" pitchFamily="2" charset="2"/>
              <a:buChar char=""/>
            </a:pPr>
            <a:endParaRPr lang="en-US" sz="3600" dirty="0">
              <a:solidFill>
                <a:schemeClr val="bg1"/>
              </a:solidFill>
              <a:latin typeface="Calibri" panose="020F0502020204030204" pitchFamily="34" charset="0"/>
              <a:cs typeface="Calibri" panose="020F0502020204030204" pitchFamily="34" charset="0"/>
            </a:endParaRPr>
          </a:p>
          <a:p>
            <a:pPr marL="342900" marR="0" lvl="0" indent="-342900">
              <a:lnSpc>
                <a:spcPct val="115000"/>
              </a:lnSpc>
              <a:spcBef>
                <a:spcPts val="0"/>
              </a:spcBef>
              <a:spcAft>
                <a:spcPts val="0"/>
              </a:spcAft>
              <a:buFont typeface="Symbol" pitchFamily="2" charset="2"/>
              <a:buChar char=""/>
            </a:pPr>
            <a:r>
              <a:rPr lang="en-US" sz="3600" dirty="0">
                <a:solidFill>
                  <a:schemeClr val="bg1"/>
                </a:solidFill>
                <a:latin typeface="Calibri" panose="020F0502020204030204" pitchFamily="34" charset="0"/>
                <a:cs typeface="Calibri" panose="020F0502020204030204" pitchFamily="34" charset="0"/>
              </a:rPr>
              <a:t>How can our daily choices affect wastewater quality and treatment?</a:t>
            </a:r>
          </a:p>
          <a:p>
            <a:pPr marL="342900" marR="0" lvl="0" indent="-342900">
              <a:lnSpc>
                <a:spcPct val="115000"/>
              </a:lnSpc>
              <a:spcBef>
                <a:spcPts val="0"/>
              </a:spcBef>
              <a:spcAft>
                <a:spcPts val="0"/>
              </a:spcAft>
              <a:buFont typeface="Symbol" pitchFamily="2" charset="2"/>
              <a:buChar char=""/>
            </a:pPr>
            <a:endParaRPr lang="en-US" sz="3600" dirty="0">
              <a:solidFill>
                <a:schemeClr val="bg1"/>
              </a:solidFill>
              <a:latin typeface="Calibri" panose="020F0502020204030204" pitchFamily="34" charset="0"/>
              <a:cs typeface="Calibri" panose="020F0502020204030204" pitchFamily="34" charset="0"/>
            </a:endParaRPr>
          </a:p>
          <a:p>
            <a:pPr marL="342900" marR="0" lvl="0" indent="-342900">
              <a:lnSpc>
                <a:spcPct val="115000"/>
              </a:lnSpc>
              <a:spcBef>
                <a:spcPts val="0"/>
              </a:spcBef>
              <a:spcAft>
                <a:spcPts val="0"/>
              </a:spcAft>
              <a:buFont typeface="Symbol" pitchFamily="2" charset="2"/>
              <a:buChar char=""/>
            </a:pPr>
            <a:r>
              <a:rPr lang="en-US" sz="3600" dirty="0">
                <a:solidFill>
                  <a:schemeClr val="bg1"/>
                </a:solidFill>
                <a:latin typeface="Calibri" panose="020F0502020204030204" pitchFamily="34" charset="0"/>
                <a:cs typeface="Calibri" panose="020F0502020204030204" pitchFamily="34" charset="0"/>
              </a:rPr>
              <a:t>How can responsible wastewater management help protect our water resources?</a:t>
            </a:r>
          </a:p>
        </p:txBody>
      </p:sp>
      <p:pic>
        <p:nvPicPr>
          <p:cNvPr id="2" name="Picture 1" descr="A logo with text overlay&#10;&#10;Description automatically generated">
            <a:extLst>
              <a:ext uri="{FF2B5EF4-FFF2-40B4-BE49-F238E27FC236}">
                <a16:creationId xmlns:a16="http://schemas.microsoft.com/office/drawing/2014/main" id="{A8239FC9-FC1C-B0D9-BB87-296705DBB95F}"/>
              </a:ext>
            </a:extLst>
          </p:cNvPr>
          <p:cNvPicPr>
            <a:picLocks noChangeAspect="1"/>
          </p:cNvPicPr>
          <p:nvPr/>
        </p:nvPicPr>
        <p:blipFill rotWithShape="1">
          <a:blip r:embed="rId2"/>
          <a:srcRect t="28606" b="32914"/>
          <a:stretch/>
        </p:blipFill>
        <p:spPr>
          <a:xfrm>
            <a:off x="2216828" y="6053814"/>
            <a:ext cx="3099450" cy="671033"/>
          </a:xfrm>
          <a:prstGeom prst="rect">
            <a:avLst/>
          </a:prstGeom>
        </p:spPr>
      </p:pic>
    </p:spTree>
    <p:extLst>
      <p:ext uri="{BB962C8B-B14F-4D97-AF65-F5344CB8AC3E}">
        <p14:creationId xmlns:p14="http://schemas.microsoft.com/office/powerpoint/2010/main" val="365966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7C18B-3A8A-F8FB-A759-AB247724C57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52A3921-6C3B-CDB8-81A3-AD892099A035}"/>
              </a:ext>
            </a:extLst>
          </p:cNvPr>
          <p:cNvSpPr txBox="1"/>
          <p:nvPr/>
        </p:nvSpPr>
        <p:spPr>
          <a:xfrm>
            <a:off x="360284" y="97898"/>
            <a:ext cx="6410386" cy="5529206"/>
          </a:xfrm>
          <a:prstGeom prst="rect">
            <a:avLst/>
          </a:prstGeom>
          <a:noFill/>
        </p:spPr>
        <p:txBody>
          <a:bodyPr wrap="square" rtlCol="0">
            <a:spAutoFit/>
          </a:bodyPr>
          <a:lstStyle/>
          <a:p>
            <a:r>
              <a:rPr lang="en-US" sz="4000" b="1" u="sng" dirty="0">
                <a:solidFill>
                  <a:schemeClr val="bg1"/>
                </a:solidFill>
                <a:ea typeface="Calibri" panose="020F0502020204030204" pitchFamily="34" charset="0"/>
                <a:cs typeface="Arial" panose="020B0604020202020204" pitchFamily="34" charset="0"/>
              </a:rPr>
              <a:t>Stand up, h</a:t>
            </a:r>
            <a:r>
              <a:rPr lang="en-US" sz="4000" b="1" u="sng" dirty="0">
                <a:solidFill>
                  <a:schemeClr val="bg1"/>
                </a:solidFill>
                <a:effectLst/>
                <a:ea typeface="Calibri" panose="020F0502020204030204" pitchFamily="34" charset="0"/>
                <a:cs typeface="Arial" panose="020B0604020202020204" pitchFamily="34" charset="0"/>
              </a:rPr>
              <a:t>and up, pair up!</a:t>
            </a:r>
          </a:p>
          <a:p>
            <a:endParaRPr lang="en-US" sz="4000" dirty="0">
              <a:solidFill>
                <a:schemeClr val="bg1"/>
              </a:solidFill>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4000" dirty="0">
                <a:solidFill>
                  <a:schemeClr val="bg1"/>
                </a:solidFill>
                <a:cs typeface="Calibri" panose="020F0502020204030204" pitchFamily="34" charset="0"/>
              </a:rPr>
              <a:t>Which materials do you think can safely go down the drains in our homes, schools, and businesses? </a:t>
            </a:r>
          </a:p>
          <a:p>
            <a:pPr marL="0" marR="0">
              <a:lnSpc>
                <a:spcPct val="115000"/>
              </a:lnSpc>
              <a:spcBef>
                <a:spcPts val="0"/>
              </a:spcBef>
              <a:spcAft>
                <a:spcPts val="0"/>
              </a:spcAft>
            </a:pPr>
            <a:endParaRPr lang="en-US" sz="4000" dirty="0">
              <a:solidFill>
                <a:schemeClr val="bg1"/>
              </a:solidFill>
              <a:cs typeface="Calibri" panose="020F0502020204030204" pitchFamily="34" charset="0"/>
            </a:endParaRPr>
          </a:p>
          <a:p>
            <a:pPr marL="0" marR="0">
              <a:lnSpc>
                <a:spcPct val="115000"/>
              </a:lnSpc>
              <a:spcBef>
                <a:spcPts val="0"/>
              </a:spcBef>
              <a:spcAft>
                <a:spcPts val="0"/>
              </a:spcAft>
            </a:pPr>
            <a:r>
              <a:rPr lang="en-US" sz="4000" dirty="0">
                <a:solidFill>
                  <a:schemeClr val="bg1"/>
                </a:solidFill>
                <a:cs typeface="Calibri" panose="020F0502020204030204" pitchFamily="34" charset="0"/>
              </a:rPr>
              <a:t>Find a buddy!</a:t>
            </a:r>
          </a:p>
        </p:txBody>
      </p:sp>
      <p:sp>
        <p:nvSpPr>
          <p:cNvPr id="6" name="Arc 5">
            <a:extLst>
              <a:ext uri="{FF2B5EF4-FFF2-40B4-BE49-F238E27FC236}">
                <a16:creationId xmlns:a16="http://schemas.microsoft.com/office/drawing/2014/main" id="{69CB8F42-7866-BA28-04D9-0F3A1505F49F}"/>
              </a:ext>
            </a:extLst>
          </p:cNvPr>
          <p:cNvSpPr/>
          <p:nvPr/>
        </p:nvSpPr>
        <p:spPr>
          <a:xfrm>
            <a:off x="9081518" y="1408176"/>
            <a:ext cx="1525522" cy="166811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Picture 4" descr="A logo with text overlay&#10;&#10;Description automatically generated">
            <a:extLst>
              <a:ext uri="{FF2B5EF4-FFF2-40B4-BE49-F238E27FC236}">
                <a16:creationId xmlns:a16="http://schemas.microsoft.com/office/drawing/2014/main" id="{01722073-2A6E-8C90-1044-E3CA59B6FC1E}"/>
              </a:ext>
            </a:extLst>
          </p:cNvPr>
          <p:cNvPicPr>
            <a:picLocks noChangeAspect="1"/>
          </p:cNvPicPr>
          <p:nvPr/>
        </p:nvPicPr>
        <p:blipFill rotWithShape="1">
          <a:blip r:embed="rId2"/>
          <a:srcRect t="28606" b="32914"/>
          <a:stretch/>
        </p:blipFill>
        <p:spPr>
          <a:xfrm>
            <a:off x="2216828" y="6053814"/>
            <a:ext cx="3099450" cy="671033"/>
          </a:xfrm>
          <a:prstGeom prst="rect">
            <a:avLst/>
          </a:prstGeom>
        </p:spPr>
      </p:pic>
      <p:pic>
        <p:nvPicPr>
          <p:cNvPr id="3" name="Picture 2">
            <a:extLst>
              <a:ext uri="{FF2B5EF4-FFF2-40B4-BE49-F238E27FC236}">
                <a16:creationId xmlns:a16="http://schemas.microsoft.com/office/drawing/2014/main" id="{4E48E686-4D6C-E74F-D2A0-082987E42478}"/>
              </a:ext>
            </a:extLst>
          </p:cNvPr>
          <p:cNvPicPr>
            <a:picLocks noChangeAspect="1"/>
          </p:cNvPicPr>
          <p:nvPr/>
        </p:nvPicPr>
        <p:blipFill>
          <a:blip r:embed="rId3"/>
          <a:srcRect/>
          <a:stretch/>
        </p:blipFill>
        <p:spPr>
          <a:xfrm>
            <a:off x="7042154" y="1240148"/>
            <a:ext cx="4382210" cy="407468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477826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1CB40-20EA-CBCD-AD6C-8320805B5B7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AF4E48A-0422-CF6D-EB42-ACCF12A3DF15}"/>
              </a:ext>
            </a:extLst>
          </p:cNvPr>
          <p:cNvSpPr txBox="1"/>
          <p:nvPr/>
        </p:nvSpPr>
        <p:spPr>
          <a:xfrm>
            <a:off x="360284" y="97898"/>
            <a:ext cx="6410386" cy="4821320"/>
          </a:xfrm>
          <a:prstGeom prst="rect">
            <a:avLst/>
          </a:prstGeom>
          <a:noFill/>
        </p:spPr>
        <p:txBody>
          <a:bodyPr wrap="square" rtlCol="0">
            <a:spAutoFit/>
          </a:bodyPr>
          <a:lstStyle/>
          <a:p>
            <a:r>
              <a:rPr lang="en-US" sz="4000" b="1" u="sng" dirty="0">
                <a:solidFill>
                  <a:schemeClr val="bg1"/>
                </a:solidFill>
                <a:ea typeface="Calibri" panose="020F0502020204030204" pitchFamily="34" charset="0"/>
                <a:cs typeface="Arial" panose="020B0604020202020204" pitchFamily="34" charset="0"/>
              </a:rPr>
              <a:t>Stand up, h</a:t>
            </a:r>
            <a:r>
              <a:rPr lang="en-US" sz="4000" b="1" u="sng" dirty="0">
                <a:solidFill>
                  <a:schemeClr val="bg1"/>
                </a:solidFill>
                <a:effectLst/>
                <a:ea typeface="Calibri" panose="020F0502020204030204" pitchFamily="34" charset="0"/>
                <a:cs typeface="Arial" panose="020B0604020202020204" pitchFamily="34" charset="0"/>
              </a:rPr>
              <a:t>and up, pair up!</a:t>
            </a:r>
          </a:p>
          <a:p>
            <a:endParaRPr lang="en-US" sz="4000" dirty="0">
              <a:solidFill>
                <a:schemeClr val="bg1"/>
              </a:solidFill>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4000" dirty="0">
                <a:solidFill>
                  <a:schemeClr val="bg1"/>
                </a:solidFill>
                <a:cs typeface="Calibri" panose="020F0502020204030204" pitchFamily="34" charset="0"/>
              </a:rPr>
              <a:t>Which materials do you think should not go down the drain? </a:t>
            </a:r>
          </a:p>
          <a:p>
            <a:pPr marL="0" marR="0">
              <a:lnSpc>
                <a:spcPct val="115000"/>
              </a:lnSpc>
              <a:spcBef>
                <a:spcPts val="0"/>
              </a:spcBef>
              <a:spcAft>
                <a:spcPts val="0"/>
              </a:spcAft>
            </a:pPr>
            <a:endParaRPr lang="en-US" sz="4000" dirty="0">
              <a:solidFill>
                <a:schemeClr val="bg1"/>
              </a:solidFill>
              <a:cs typeface="Calibri" panose="020F0502020204030204" pitchFamily="34" charset="0"/>
            </a:endParaRPr>
          </a:p>
          <a:p>
            <a:pPr marL="0" marR="0">
              <a:lnSpc>
                <a:spcPct val="115000"/>
              </a:lnSpc>
              <a:spcBef>
                <a:spcPts val="0"/>
              </a:spcBef>
              <a:spcAft>
                <a:spcPts val="0"/>
              </a:spcAft>
            </a:pPr>
            <a:r>
              <a:rPr lang="en-US" sz="4000" dirty="0">
                <a:solidFill>
                  <a:schemeClr val="bg1"/>
                </a:solidFill>
                <a:cs typeface="Calibri" panose="020F0502020204030204" pitchFamily="34" charset="0"/>
              </a:rPr>
              <a:t>Find a buddy!</a:t>
            </a:r>
          </a:p>
        </p:txBody>
      </p:sp>
      <p:sp>
        <p:nvSpPr>
          <p:cNvPr id="6" name="Arc 5">
            <a:extLst>
              <a:ext uri="{FF2B5EF4-FFF2-40B4-BE49-F238E27FC236}">
                <a16:creationId xmlns:a16="http://schemas.microsoft.com/office/drawing/2014/main" id="{629F7183-EC3D-EAE6-BD8D-DB82F0DA148A}"/>
              </a:ext>
            </a:extLst>
          </p:cNvPr>
          <p:cNvSpPr/>
          <p:nvPr/>
        </p:nvSpPr>
        <p:spPr>
          <a:xfrm>
            <a:off x="9081518" y="1408176"/>
            <a:ext cx="1525522" cy="166811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Picture 4" descr="A logo with text overlay&#10;&#10;Description automatically generated">
            <a:extLst>
              <a:ext uri="{FF2B5EF4-FFF2-40B4-BE49-F238E27FC236}">
                <a16:creationId xmlns:a16="http://schemas.microsoft.com/office/drawing/2014/main" id="{F87B48A3-5352-275F-34DC-67D35C82B79A}"/>
              </a:ext>
            </a:extLst>
          </p:cNvPr>
          <p:cNvPicPr>
            <a:picLocks noChangeAspect="1"/>
          </p:cNvPicPr>
          <p:nvPr/>
        </p:nvPicPr>
        <p:blipFill rotWithShape="1">
          <a:blip r:embed="rId2"/>
          <a:srcRect t="28606" b="32914"/>
          <a:stretch/>
        </p:blipFill>
        <p:spPr>
          <a:xfrm>
            <a:off x="2216828" y="6053814"/>
            <a:ext cx="3099450" cy="671033"/>
          </a:xfrm>
          <a:prstGeom prst="rect">
            <a:avLst/>
          </a:prstGeom>
        </p:spPr>
      </p:pic>
      <p:pic>
        <p:nvPicPr>
          <p:cNvPr id="2" name="Picture 1">
            <a:extLst>
              <a:ext uri="{FF2B5EF4-FFF2-40B4-BE49-F238E27FC236}">
                <a16:creationId xmlns:a16="http://schemas.microsoft.com/office/drawing/2014/main" id="{072744D6-B958-F987-36BA-63D0992F2D52}"/>
              </a:ext>
            </a:extLst>
          </p:cNvPr>
          <p:cNvPicPr>
            <a:picLocks noChangeAspect="1"/>
          </p:cNvPicPr>
          <p:nvPr/>
        </p:nvPicPr>
        <p:blipFill>
          <a:blip r:embed="rId3"/>
          <a:srcRect/>
          <a:stretch/>
        </p:blipFill>
        <p:spPr>
          <a:xfrm>
            <a:off x="7042154" y="1240148"/>
            <a:ext cx="4382210" cy="407468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749160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7C18B-3A8A-F8FB-A759-AB247724C57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52A3921-6C3B-CDB8-81A3-AD892099A035}"/>
              </a:ext>
            </a:extLst>
          </p:cNvPr>
          <p:cNvSpPr txBox="1"/>
          <p:nvPr/>
        </p:nvSpPr>
        <p:spPr>
          <a:xfrm>
            <a:off x="157894" y="133153"/>
            <a:ext cx="6921780" cy="4174989"/>
          </a:xfrm>
          <a:prstGeom prst="rect">
            <a:avLst/>
          </a:prstGeom>
          <a:noFill/>
        </p:spPr>
        <p:txBody>
          <a:bodyPr wrap="square" rtlCol="0">
            <a:spAutoFit/>
          </a:bodyPr>
          <a:lstStyle/>
          <a:p>
            <a:r>
              <a:rPr lang="en-US" sz="4400" b="1" u="sng" dirty="0">
                <a:solidFill>
                  <a:schemeClr val="bg1"/>
                </a:solidFill>
                <a:ea typeface="Calibri" panose="020F0502020204030204" pitchFamily="34" charset="0"/>
                <a:cs typeface="Arial" panose="020B0604020202020204" pitchFamily="34" charset="0"/>
              </a:rPr>
              <a:t>Stand up, h</a:t>
            </a:r>
            <a:r>
              <a:rPr lang="en-US" sz="4400" b="1" u="sng" dirty="0">
                <a:solidFill>
                  <a:schemeClr val="bg1"/>
                </a:solidFill>
                <a:effectLst/>
                <a:ea typeface="Calibri" panose="020F0502020204030204" pitchFamily="34" charset="0"/>
                <a:cs typeface="Arial" panose="020B0604020202020204" pitchFamily="34" charset="0"/>
              </a:rPr>
              <a:t>and up, pair up!</a:t>
            </a:r>
          </a:p>
          <a:p>
            <a:endParaRPr lang="en-US" sz="4000" dirty="0">
              <a:solidFill>
                <a:schemeClr val="bg1"/>
              </a:solidFill>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4000" dirty="0">
                <a:solidFill>
                  <a:schemeClr val="bg1"/>
                </a:solidFill>
                <a:cs typeface="Calibri" panose="020F0502020204030204" pitchFamily="34" charset="0"/>
              </a:rPr>
              <a:t>Why do you think only certain materials are okay? </a:t>
            </a:r>
          </a:p>
          <a:p>
            <a:pPr marL="0" marR="0">
              <a:lnSpc>
                <a:spcPct val="115000"/>
              </a:lnSpc>
              <a:spcBef>
                <a:spcPts val="0"/>
              </a:spcBef>
              <a:spcAft>
                <a:spcPts val="0"/>
              </a:spcAft>
            </a:pPr>
            <a:endParaRPr lang="en-US" sz="4000" dirty="0">
              <a:solidFill>
                <a:schemeClr val="bg1"/>
              </a:solidFill>
              <a:cs typeface="Calibri" panose="020F0502020204030204" pitchFamily="34" charset="0"/>
            </a:endParaRPr>
          </a:p>
          <a:p>
            <a:pPr marL="0" marR="0">
              <a:lnSpc>
                <a:spcPct val="115000"/>
              </a:lnSpc>
              <a:spcBef>
                <a:spcPts val="0"/>
              </a:spcBef>
              <a:spcAft>
                <a:spcPts val="0"/>
              </a:spcAft>
            </a:pPr>
            <a:r>
              <a:rPr lang="en-US" sz="4000" dirty="0">
                <a:solidFill>
                  <a:schemeClr val="bg1"/>
                </a:solidFill>
                <a:cs typeface="Calibri" panose="020F0502020204030204" pitchFamily="34" charset="0"/>
              </a:rPr>
              <a:t>Find a new buddy!</a:t>
            </a:r>
          </a:p>
        </p:txBody>
      </p:sp>
      <p:sp>
        <p:nvSpPr>
          <p:cNvPr id="6" name="Arc 5">
            <a:extLst>
              <a:ext uri="{FF2B5EF4-FFF2-40B4-BE49-F238E27FC236}">
                <a16:creationId xmlns:a16="http://schemas.microsoft.com/office/drawing/2014/main" id="{69CB8F42-7866-BA28-04D9-0F3A1505F49F}"/>
              </a:ext>
            </a:extLst>
          </p:cNvPr>
          <p:cNvSpPr/>
          <p:nvPr/>
        </p:nvSpPr>
        <p:spPr>
          <a:xfrm>
            <a:off x="9081518" y="1408176"/>
            <a:ext cx="1525522" cy="166811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Picture 4" descr="A logo with text overlay&#10;&#10;Description automatically generated">
            <a:extLst>
              <a:ext uri="{FF2B5EF4-FFF2-40B4-BE49-F238E27FC236}">
                <a16:creationId xmlns:a16="http://schemas.microsoft.com/office/drawing/2014/main" id="{01722073-2A6E-8C90-1044-E3CA59B6FC1E}"/>
              </a:ext>
            </a:extLst>
          </p:cNvPr>
          <p:cNvPicPr>
            <a:picLocks noChangeAspect="1"/>
          </p:cNvPicPr>
          <p:nvPr/>
        </p:nvPicPr>
        <p:blipFill rotWithShape="1">
          <a:blip r:embed="rId2"/>
          <a:srcRect t="28606" b="32914"/>
          <a:stretch/>
        </p:blipFill>
        <p:spPr>
          <a:xfrm>
            <a:off x="2216828" y="6053814"/>
            <a:ext cx="3099450" cy="671033"/>
          </a:xfrm>
          <a:prstGeom prst="rect">
            <a:avLst/>
          </a:prstGeom>
        </p:spPr>
      </p:pic>
      <p:pic>
        <p:nvPicPr>
          <p:cNvPr id="2" name="Picture 1">
            <a:extLst>
              <a:ext uri="{FF2B5EF4-FFF2-40B4-BE49-F238E27FC236}">
                <a16:creationId xmlns:a16="http://schemas.microsoft.com/office/drawing/2014/main" id="{516EED07-7C16-DDC1-2F7B-61A271180077}"/>
              </a:ext>
            </a:extLst>
          </p:cNvPr>
          <p:cNvPicPr>
            <a:picLocks noChangeAspect="1"/>
          </p:cNvPicPr>
          <p:nvPr/>
        </p:nvPicPr>
        <p:blipFill>
          <a:blip r:embed="rId3"/>
          <a:srcRect/>
          <a:stretch/>
        </p:blipFill>
        <p:spPr>
          <a:xfrm>
            <a:off x="7042154" y="1240148"/>
            <a:ext cx="4382210" cy="407468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651049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A1589-B39B-0311-6081-D17E47C22CC5}"/>
            </a:ext>
          </a:extLst>
        </p:cNvPr>
        <p:cNvGrpSpPr/>
        <p:nvPr/>
      </p:nvGrpSpPr>
      <p:grpSpPr>
        <a:xfrm>
          <a:off x="0" y="0"/>
          <a:ext cx="0" cy="0"/>
          <a:chOff x="0" y="0"/>
          <a:chExt cx="0" cy="0"/>
        </a:xfrm>
      </p:grpSpPr>
      <p:sp>
        <p:nvSpPr>
          <p:cNvPr id="6" name="Arc 5">
            <a:extLst>
              <a:ext uri="{FF2B5EF4-FFF2-40B4-BE49-F238E27FC236}">
                <a16:creationId xmlns:a16="http://schemas.microsoft.com/office/drawing/2014/main" id="{ADA02986-0904-5191-E33F-8BAE8CA481CF}"/>
              </a:ext>
            </a:extLst>
          </p:cNvPr>
          <p:cNvSpPr/>
          <p:nvPr/>
        </p:nvSpPr>
        <p:spPr>
          <a:xfrm>
            <a:off x="9081518" y="1408176"/>
            <a:ext cx="1525522" cy="166811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Picture 4" descr="A logo with text overlay&#10;&#10;Description automatically generated">
            <a:extLst>
              <a:ext uri="{FF2B5EF4-FFF2-40B4-BE49-F238E27FC236}">
                <a16:creationId xmlns:a16="http://schemas.microsoft.com/office/drawing/2014/main" id="{B8771409-13D3-BEC7-D390-DC38FD495B81}"/>
              </a:ext>
            </a:extLst>
          </p:cNvPr>
          <p:cNvPicPr>
            <a:picLocks noChangeAspect="1"/>
          </p:cNvPicPr>
          <p:nvPr/>
        </p:nvPicPr>
        <p:blipFill rotWithShape="1">
          <a:blip r:embed="rId2"/>
          <a:srcRect t="28606" b="32914"/>
          <a:stretch/>
        </p:blipFill>
        <p:spPr>
          <a:xfrm>
            <a:off x="2216828" y="6053814"/>
            <a:ext cx="3099450" cy="671033"/>
          </a:xfrm>
          <a:prstGeom prst="rect">
            <a:avLst/>
          </a:prstGeom>
        </p:spPr>
      </p:pic>
      <p:pic>
        <p:nvPicPr>
          <p:cNvPr id="2" name="Picture 2" descr="5,000+ Free Question Mark &amp; Question Images - Pixabay">
            <a:extLst>
              <a:ext uri="{FF2B5EF4-FFF2-40B4-BE49-F238E27FC236}">
                <a16:creationId xmlns:a16="http://schemas.microsoft.com/office/drawing/2014/main" id="{881174A7-672B-AC89-54EF-9DA749E011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8054" y="4730620"/>
            <a:ext cx="2883661" cy="191943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5AAA498-32A3-18F2-BC4D-F060B295D95F}"/>
              </a:ext>
            </a:extLst>
          </p:cNvPr>
          <p:cNvSpPr txBox="1"/>
          <p:nvPr/>
        </p:nvSpPr>
        <p:spPr>
          <a:xfrm>
            <a:off x="290338" y="1189517"/>
            <a:ext cx="9936013" cy="1341586"/>
          </a:xfrm>
          <a:prstGeom prst="rect">
            <a:avLst/>
          </a:prstGeom>
          <a:noFill/>
        </p:spPr>
        <p:txBody>
          <a:bodyPr wrap="square">
            <a:spAutoFit/>
          </a:bodyPr>
          <a:lstStyle/>
          <a:p>
            <a:pPr marL="457200" indent="-457200">
              <a:lnSpc>
                <a:spcPct val="115000"/>
              </a:lnSpc>
              <a:buFont typeface="+mj-lt"/>
              <a:buAutoNum type="arabicPeriod"/>
            </a:pPr>
            <a:r>
              <a:rPr lang="en-US" sz="2400" dirty="0">
                <a:solidFill>
                  <a:schemeClr val="bg1"/>
                </a:solidFill>
                <a:cs typeface="Calibri" panose="020F0502020204030204" pitchFamily="34" charset="0"/>
              </a:rPr>
              <a:t>Which materials do you think can safely go down the drains in our homes, schools, and businesses? </a:t>
            </a:r>
          </a:p>
          <a:p>
            <a:pPr marL="742950" marR="0" indent="-742950">
              <a:lnSpc>
                <a:spcPct val="115000"/>
              </a:lnSpc>
              <a:spcBef>
                <a:spcPts val="0"/>
              </a:spcBef>
              <a:spcAft>
                <a:spcPts val="0"/>
              </a:spcAft>
              <a:buFont typeface="+mj-lt"/>
              <a:buAutoNum type="arabicPeriod"/>
            </a:pPr>
            <a:endParaRPr lang="en-US" sz="2400" dirty="0">
              <a:solidFill>
                <a:schemeClr val="bg1"/>
              </a:solidFill>
              <a:cs typeface="Calibri" panose="020F0502020204030204" pitchFamily="34" charset="0"/>
            </a:endParaRPr>
          </a:p>
        </p:txBody>
      </p:sp>
      <p:sp>
        <p:nvSpPr>
          <p:cNvPr id="3" name="TextBox 2">
            <a:extLst>
              <a:ext uri="{FF2B5EF4-FFF2-40B4-BE49-F238E27FC236}">
                <a16:creationId xmlns:a16="http://schemas.microsoft.com/office/drawing/2014/main" id="{6CFA4780-24A4-BEF1-00E8-B1D373B73173}"/>
              </a:ext>
            </a:extLst>
          </p:cNvPr>
          <p:cNvSpPr txBox="1"/>
          <p:nvPr/>
        </p:nvSpPr>
        <p:spPr>
          <a:xfrm>
            <a:off x="360284" y="97898"/>
            <a:ext cx="10062010" cy="1446550"/>
          </a:xfrm>
          <a:prstGeom prst="rect">
            <a:avLst/>
          </a:prstGeom>
          <a:noFill/>
        </p:spPr>
        <p:txBody>
          <a:bodyPr wrap="square" rtlCol="0">
            <a:spAutoFit/>
          </a:bodyPr>
          <a:lstStyle/>
          <a:p>
            <a:r>
              <a:rPr lang="en-US" sz="4800" b="1" dirty="0">
                <a:solidFill>
                  <a:schemeClr val="bg1"/>
                </a:solidFill>
                <a:effectLst/>
                <a:ea typeface="Calibri" panose="020F0502020204030204" pitchFamily="34" charset="0"/>
                <a:cs typeface="Arial" panose="020B0604020202020204" pitchFamily="34" charset="0"/>
              </a:rPr>
              <a:t>What can go down our drains?</a:t>
            </a:r>
          </a:p>
          <a:p>
            <a:endParaRPr lang="en-US" sz="4000" dirty="0">
              <a:solidFill>
                <a:schemeClr val="bg1"/>
              </a:solidFill>
              <a:effectLst/>
              <a:ea typeface="Calibri" panose="020F0502020204030204" pitchFamily="34" charset="0"/>
            </a:endParaRPr>
          </a:p>
        </p:txBody>
      </p:sp>
      <p:sp>
        <p:nvSpPr>
          <p:cNvPr id="9" name="TextBox 8">
            <a:extLst>
              <a:ext uri="{FF2B5EF4-FFF2-40B4-BE49-F238E27FC236}">
                <a16:creationId xmlns:a16="http://schemas.microsoft.com/office/drawing/2014/main" id="{557D4DB5-62AB-4697-9FBE-635619DEB820}"/>
              </a:ext>
            </a:extLst>
          </p:cNvPr>
          <p:cNvSpPr txBox="1"/>
          <p:nvPr/>
        </p:nvSpPr>
        <p:spPr>
          <a:xfrm>
            <a:off x="1064513" y="2112379"/>
            <a:ext cx="4091940" cy="492122"/>
          </a:xfrm>
          <a:prstGeom prst="rect">
            <a:avLst/>
          </a:prstGeom>
          <a:noFill/>
        </p:spPr>
        <p:txBody>
          <a:bodyPr wrap="square">
            <a:spAutoFit/>
          </a:bodyPr>
          <a:lstStyle/>
          <a:p>
            <a:pPr>
              <a:lnSpc>
                <a:spcPct val="115000"/>
              </a:lnSpc>
            </a:pPr>
            <a:r>
              <a:rPr lang="en-US" sz="2400" b="1" dirty="0">
                <a:solidFill>
                  <a:schemeClr val="bg1"/>
                </a:solidFill>
                <a:cs typeface="Calibri" panose="020F0502020204030204" pitchFamily="34" charset="0"/>
              </a:rPr>
              <a:t>3 Ps: Pee, Poop, (toilet) Paper </a:t>
            </a:r>
          </a:p>
        </p:txBody>
      </p:sp>
      <p:sp>
        <p:nvSpPr>
          <p:cNvPr id="11" name="TextBox 10">
            <a:extLst>
              <a:ext uri="{FF2B5EF4-FFF2-40B4-BE49-F238E27FC236}">
                <a16:creationId xmlns:a16="http://schemas.microsoft.com/office/drawing/2014/main" id="{89F70052-F1EF-1688-5DC9-50AC1BD49EA3}"/>
              </a:ext>
            </a:extLst>
          </p:cNvPr>
          <p:cNvSpPr txBox="1"/>
          <p:nvPr/>
        </p:nvSpPr>
        <p:spPr>
          <a:xfrm>
            <a:off x="332215" y="2706660"/>
            <a:ext cx="9268908" cy="492122"/>
          </a:xfrm>
          <a:prstGeom prst="rect">
            <a:avLst/>
          </a:prstGeom>
          <a:noFill/>
        </p:spPr>
        <p:txBody>
          <a:bodyPr wrap="square">
            <a:spAutoFit/>
          </a:bodyPr>
          <a:lstStyle/>
          <a:p>
            <a:pPr marL="342900" indent="-342900">
              <a:lnSpc>
                <a:spcPct val="115000"/>
              </a:lnSpc>
              <a:buFont typeface="+mj-lt"/>
              <a:buAutoNum type="arabicPeriod" startAt="2"/>
            </a:pPr>
            <a:r>
              <a:rPr lang="en-US" sz="2400" dirty="0">
                <a:solidFill>
                  <a:schemeClr val="bg1"/>
                </a:solidFill>
                <a:cs typeface="Calibri" panose="020F0502020204030204" pitchFamily="34" charset="0"/>
              </a:rPr>
              <a:t>Which materials do you think should not go down the drain? </a:t>
            </a:r>
            <a:endParaRPr lang="en-US" sz="2400" dirty="0">
              <a:solidFill>
                <a:schemeClr val="bg1"/>
              </a:solidFill>
              <a:ea typeface="Calibri" panose="020F0502020204030204" pitchFamily="34" charset="0"/>
            </a:endParaRPr>
          </a:p>
        </p:txBody>
      </p:sp>
      <p:sp>
        <p:nvSpPr>
          <p:cNvPr id="13" name="TextBox 12">
            <a:extLst>
              <a:ext uri="{FF2B5EF4-FFF2-40B4-BE49-F238E27FC236}">
                <a16:creationId xmlns:a16="http://schemas.microsoft.com/office/drawing/2014/main" id="{3E57B8E0-5040-F9BB-006F-B925CC68A065}"/>
              </a:ext>
            </a:extLst>
          </p:cNvPr>
          <p:cNvSpPr txBox="1"/>
          <p:nvPr/>
        </p:nvSpPr>
        <p:spPr>
          <a:xfrm>
            <a:off x="332215" y="4247127"/>
            <a:ext cx="9007651" cy="492122"/>
          </a:xfrm>
          <a:prstGeom prst="rect">
            <a:avLst/>
          </a:prstGeom>
          <a:noFill/>
        </p:spPr>
        <p:txBody>
          <a:bodyPr wrap="square">
            <a:spAutoFit/>
          </a:bodyPr>
          <a:lstStyle/>
          <a:p>
            <a:pPr marL="457200" indent="-457200">
              <a:lnSpc>
                <a:spcPct val="115000"/>
              </a:lnSpc>
              <a:buFont typeface="+mj-lt"/>
              <a:buAutoNum type="arabicPeriod" startAt="3"/>
            </a:pPr>
            <a:r>
              <a:rPr lang="en-US" sz="2400" dirty="0">
                <a:solidFill>
                  <a:schemeClr val="bg1"/>
                </a:solidFill>
                <a:cs typeface="Calibri" panose="020F0502020204030204" pitchFamily="34" charset="0"/>
              </a:rPr>
              <a:t>Why do you think only certain materials are okay? </a:t>
            </a:r>
          </a:p>
        </p:txBody>
      </p:sp>
      <p:sp>
        <p:nvSpPr>
          <p:cNvPr id="14" name="TextBox 13">
            <a:extLst>
              <a:ext uri="{FF2B5EF4-FFF2-40B4-BE49-F238E27FC236}">
                <a16:creationId xmlns:a16="http://schemas.microsoft.com/office/drawing/2014/main" id="{CFEC1B78-4467-BDB5-D9AA-B62FAD379E45}"/>
              </a:ext>
            </a:extLst>
          </p:cNvPr>
          <p:cNvSpPr txBox="1"/>
          <p:nvPr/>
        </p:nvSpPr>
        <p:spPr>
          <a:xfrm>
            <a:off x="937029" y="3152182"/>
            <a:ext cx="4091940" cy="1133387"/>
          </a:xfrm>
          <a:prstGeom prst="rect">
            <a:avLst/>
          </a:prstGeom>
          <a:noFill/>
        </p:spPr>
        <p:txBody>
          <a:bodyPr wrap="square">
            <a:spAutoFit/>
          </a:bodyPr>
          <a:lstStyle/>
          <a:p>
            <a:pPr marL="342900" indent="-342900">
              <a:lnSpc>
                <a:spcPct val="115000"/>
              </a:lnSpc>
              <a:buFont typeface="Arial" panose="020B0604020202020204" pitchFamily="34" charset="0"/>
              <a:buChar char="•"/>
            </a:pPr>
            <a:r>
              <a:rPr lang="en-US" sz="2000" b="1" dirty="0">
                <a:solidFill>
                  <a:schemeClr val="bg1"/>
                </a:solidFill>
                <a:cs typeface="Calibri" panose="020F0502020204030204" pitchFamily="34" charset="0"/>
              </a:rPr>
              <a:t>FOGs: Fats, Oils, Grease</a:t>
            </a:r>
          </a:p>
          <a:p>
            <a:pPr marL="342900" indent="-342900">
              <a:lnSpc>
                <a:spcPct val="115000"/>
              </a:lnSpc>
              <a:buFont typeface="Arial" panose="020B0604020202020204" pitchFamily="34" charset="0"/>
              <a:buChar char="•"/>
            </a:pPr>
            <a:r>
              <a:rPr lang="en-US" sz="2000" b="1" dirty="0">
                <a:solidFill>
                  <a:schemeClr val="bg1"/>
                </a:solidFill>
                <a:cs typeface="Calibri" panose="020F0502020204030204" pitchFamily="34" charset="0"/>
              </a:rPr>
              <a:t>Food</a:t>
            </a:r>
          </a:p>
          <a:p>
            <a:pPr marL="342900" indent="-342900">
              <a:lnSpc>
                <a:spcPct val="115000"/>
              </a:lnSpc>
              <a:buFont typeface="Arial" panose="020B0604020202020204" pitchFamily="34" charset="0"/>
              <a:buChar char="•"/>
            </a:pPr>
            <a:r>
              <a:rPr lang="en-US" sz="2000" b="1" dirty="0">
                <a:solidFill>
                  <a:schemeClr val="bg1"/>
                </a:solidFill>
                <a:cs typeface="Calibri" panose="020F0502020204030204" pitchFamily="34" charset="0"/>
              </a:rPr>
              <a:t>Trash</a:t>
            </a:r>
          </a:p>
        </p:txBody>
      </p:sp>
      <p:sp>
        <p:nvSpPr>
          <p:cNvPr id="15" name="TextBox 14">
            <a:extLst>
              <a:ext uri="{FF2B5EF4-FFF2-40B4-BE49-F238E27FC236}">
                <a16:creationId xmlns:a16="http://schemas.microsoft.com/office/drawing/2014/main" id="{AC266FE9-97B8-C1F8-1FEF-80A17851D559}"/>
              </a:ext>
            </a:extLst>
          </p:cNvPr>
          <p:cNvSpPr txBox="1"/>
          <p:nvPr/>
        </p:nvSpPr>
        <p:spPr>
          <a:xfrm>
            <a:off x="4400673" y="3152181"/>
            <a:ext cx="4091940" cy="1133387"/>
          </a:xfrm>
          <a:prstGeom prst="rect">
            <a:avLst/>
          </a:prstGeom>
          <a:noFill/>
        </p:spPr>
        <p:txBody>
          <a:bodyPr wrap="square">
            <a:spAutoFit/>
          </a:bodyPr>
          <a:lstStyle/>
          <a:p>
            <a:pPr marL="342900" indent="-342900">
              <a:lnSpc>
                <a:spcPct val="115000"/>
              </a:lnSpc>
              <a:buFont typeface="Arial" panose="020B0604020202020204" pitchFamily="34" charset="0"/>
              <a:buChar char="•"/>
            </a:pPr>
            <a:r>
              <a:rPr lang="en-US" sz="2000" b="1" dirty="0">
                <a:solidFill>
                  <a:schemeClr val="bg1"/>
                </a:solidFill>
                <a:cs typeface="Calibri" panose="020F0502020204030204" pitchFamily="34" charset="0"/>
              </a:rPr>
              <a:t>Wipes</a:t>
            </a:r>
          </a:p>
          <a:p>
            <a:pPr marL="342900" indent="-342900">
              <a:lnSpc>
                <a:spcPct val="115000"/>
              </a:lnSpc>
              <a:buFont typeface="Arial" panose="020B0604020202020204" pitchFamily="34" charset="0"/>
              <a:buChar char="•"/>
            </a:pPr>
            <a:r>
              <a:rPr lang="en-US" sz="2000" b="1" dirty="0">
                <a:solidFill>
                  <a:schemeClr val="bg1"/>
                </a:solidFill>
                <a:cs typeface="Calibri" panose="020F0502020204030204" pitchFamily="34" charset="0"/>
              </a:rPr>
              <a:t>Pharmaceuticals</a:t>
            </a:r>
          </a:p>
          <a:p>
            <a:pPr marL="342900" indent="-342900">
              <a:lnSpc>
                <a:spcPct val="115000"/>
              </a:lnSpc>
              <a:buFont typeface="Arial" panose="020B0604020202020204" pitchFamily="34" charset="0"/>
              <a:buChar char="•"/>
            </a:pPr>
            <a:r>
              <a:rPr lang="en-US" sz="2000" b="1" dirty="0">
                <a:solidFill>
                  <a:schemeClr val="bg1"/>
                </a:solidFill>
                <a:cs typeface="Calibri" panose="020F0502020204030204" pitchFamily="34" charset="0"/>
              </a:rPr>
              <a:t>Harsh cleaning products</a:t>
            </a:r>
          </a:p>
        </p:txBody>
      </p:sp>
      <p:sp>
        <p:nvSpPr>
          <p:cNvPr id="16" name="TextBox 15">
            <a:extLst>
              <a:ext uri="{FF2B5EF4-FFF2-40B4-BE49-F238E27FC236}">
                <a16:creationId xmlns:a16="http://schemas.microsoft.com/office/drawing/2014/main" id="{E8BFEA64-EE25-DDAA-1789-D4FC47B43D46}"/>
              </a:ext>
            </a:extLst>
          </p:cNvPr>
          <p:cNvSpPr txBox="1"/>
          <p:nvPr/>
        </p:nvSpPr>
        <p:spPr>
          <a:xfrm>
            <a:off x="805215" y="4851250"/>
            <a:ext cx="8061649" cy="779444"/>
          </a:xfrm>
          <a:prstGeom prst="rect">
            <a:avLst/>
          </a:prstGeom>
          <a:noFill/>
        </p:spPr>
        <p:txBody>
          <a:bodyPr wrap="square">
            <a:spAutoFit/>
          </a:bodyPr>
          <a:lstStyle/>
          <a:p>
            <a:pPr>
              <a:lnSpc>
                <a:spcPct val="115000"/>
              </a:lnSpc>
            </a:pPr>
            <a:r>
              <a:rPr lang="en-US" sz="2000" b="1" dirty="0">
                <a:solidFill>
                  <a:schemeClr val="bg1"/>
                </a:solidFill>
                <a:cs typeface="Calibri" panose="020F0502020204030204" pitchFamily="34" charset="0"/>
              </a:rPr>
              <a:t>What we put down the drain impacts the water quality of the water returning to the environment!</a:t>
            </a:r>
          </a:p>
        </p:txBody>
      </p:sp>
    </p:spTree>
    <p:extLst>
      <p:ext uri="{BB962C8B-B14F-4D97-AF65-F5344CB8AC3E}">
        <p14:creationId xmlns:p14="http://schemas.microsoft.com/office/powerpoint/2010/main" val="357467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P spid="14"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82D3C4-0C08-93FF-5A73-4AFB880A7236}"/>
              </a:ext>
            </a:extLst>
          </p:cNvPr>
          <p:cNvSpPr>
            <a:spLocks noGrp="1"/>
          </p:cNvSpPr>
          <p:nvPr>
            <p:ph type="title"/>
          </p:nvPr>
        </p:nvSpPr>
        <p:spPr>
          <a:xfrm>
            <a:off x="174626" y="33421"/>
            <a:ext cx="12017374" cy="987986"/>
          </a:xfrm>
        </p:spPr>
        <p:txBody>
          <a:bodyPr>
            <a:noAutofit/>
          </a:bodyPr>
          <a:lstStyle/>
          <a:p>
            <a:pPr algn="l"/>
            <a:r>
              <a:rPr lang="en-US" sz="4800" dirty="0">
                <a:latin typeface="Calibri" panose="020F0502020204030204" pitchFamily="34" charset="0"/>
                <a:cs typeface="Calibri" panose="020F0502020204030204" pitchFamily="34" charset="0"/>
              </a:rPr>
              <a:t>What is wastewater?</a:t>
            </a:r>
            <a:endParaRPr lang="en-US" sz="4800" b="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82F7CDD-AE28-E6DD-C3A8-61495C960A7B}"/>
              </a:ext>
            </a:extLst>
          </p:cNvPr>
          <p:cNvSpPr txBox="1"/>
          <p:nvPr/>
        </p:nvSpPr>
        <p:spPr>
          <a:xfrm>
            <a:off x="329184" y="1371600"/>
            <a:ext cx="6291072" cy="3477875"/>
          </a:xfrm>
          <a:prstGeom prst="rect">
            <a:avLst/>
          </a:prstGeom>
          <a:noFill/>
        </p:spPr>
        <p:txBody>
          <a:bodyPr wrap="square" rtlCol="0">
            <a:spAutoFit/>
          </a:bodyPr>
          <a:lstStyle/>
          <a:p>
            <a:r>
              <a:rPr lang="en-US" sz="4400" b="0" dirty="0">
                <a:solidFill>
                  <a:schemeClr val="bg1"/>
                </a:solidFill>
                <a:latin typeface="Calibri" panose="020F0502020204030204" pitchFamily="34" charset="0"/>
                <a:cs typeface="Calibri" panose="020F0502020204030204" pitchFamily="34" charset="0"/>
              </a:rPr>
              <a:t>Al</a:t>
            </a:r>
            <a:r>
              <a:rPr lang="en-US" sz="4400" b="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l the used water (sometimes called sewage) that flows down indoor drains in homes, schools, and businesses.</a:t>
            </a:r>
            <a:endParaRPr lang="en-US" sz="4400" dirty="0">
              <a:solidFill>
                <a:schemeClr val="bg1"/>
              </a:solidFill>
            </a:endParaRPr>
          </a:p>
        </p:txBody>
      </p:sp>
      <p:pic>
        <p:nvPicPr>
          <p:cNvPr id="8" name="Picture 7" descr="A stainless steel sink with faucet&#10;&#10;Description automatically generated">
            <a:extLst>
              <a:ext uri="{FF2B5EF4-FFF2-40B4-BE49-F238E27FC236}">
                <a16:creationId xmlns:a16="http://schemas.microsoft.com/office/drawing/2014/main" id="{C382D64A-8DE1-95C6-4A3C-641EA7D39B4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580249" y="347341"/>
            <a:ext cx="1901109" cy="2862847"/>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0" name="Picture 9" descr="A toilet with the lid up&#10;&#10;Description automatically generated">
            <a:extLst>
              <a:ext uri="{FF2B5EF4-FFF2-40B4-BE49-F238E27FC236}">
                <a16:creationId xmlns:a16="http://schemas.microsoft.com/office/drawing/2014/main" id="{42B7A732-F22A-3613-4FBD-0DE290207A1B}"/>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620256" y="3147144"/>
            <a:ext cx="2204471" cy="3327503"/>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 name="Picture 1" descr="A logo with text overlay&#10;&#10;Description automatically generated">
            <a:extLst>
              <a:ext uri="{FF2B5EF4-FFF2-40B4-BE49-F238E27FC236}">
                <a16:creationId xmlns:a16="http://schemas.microsoft.com/office/drawing/2014/main" id="{EDEE80E8-4C0A-6DFD-6BB8-DCF48012A447}"/>
              </a:ext>
            </a:extLst>
          </p:cNvPr>
          <p:cNvPicPr>
            <a:picLocks noChangeAspect="1"/>
          </p:cNvPicPr>
          <p:nvPr/>
        </p:nvPicPr>
        <p:blipFill rotWithShape="1">
          <a:blip r:embed="rId7"/>
          <a:srcRect t="28606" b="32914"/>
          <a:stretch/>
        </p:blipFill>
        <p:spPr>
          <a:xfrm>
            <a:off x="2216828" y="6053814"/>
            <a:ext cx="3099450" cy="671033"/>
          </a:xfrm>
          <a:prstGeom prst="rect">
            <a:avLst/>
          </a:prstGeom>
        </p:spPr>
      </p:pic>
      <p:pic>
        <p:nvPicPr>
          <p:cNvPr id="1026" name="Picture 2" descr="Do's and Don'ts of Cleaning Your Brewery Floors :: Concrete Coatings of the  Carolinas">
            <a:extLst>
              <a:ext uri="{FF2B5EF4-FFF2-40B4-BE49-F238E27FC236}">
                <a16:creationId xmlns:a16="http://schemas.microsoft.com/office/drawing/2014/main" id="{4DE487B9-4253-6F4B-6D08-D947E8D72B6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8277" r="23341"/>
          <a:stretch/>
        </p:blipFill>
        <p:spPr bwMode="auto">
          <a:xfrm>
            <a:off x="9278154" y="3647813"/>
            <a:ext cx="2505297" cy="2862847"/>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6" name="Picture 15" descr="A room with beds and medical equipment&#10;&#10;Description automatically generated">
            <a:extLst>
              <a:ext uri="{FF2B5EF4-FFF2-40B4-BE49-F238E27FC236}">
                <a16:creationId xmlns:a16="http://schemas.microsoft.com/office/drawing/2014/main" id="{9550D7ED-C7E2-03C0-C472-08599F5D6F53}"/>
              </a:ext>
            </a:extLst>
          </p:cNvPr>
          <p:cNvPicPr>
            <a:picLocks noChangeAspect="1"/>
          </p:cNvPicPr>
          <p:nvPr/>
        </p:nvPicPr>
        <p:blipFill rotWithShape="1">
          <a:blip r:embed="rId9">
            <a:extLst>
              <a:ext uri="{837473B0-CC2E-450A-ABE3-18F120FF3D39}">
                <a1611:picAttrSrcUrl xmlns:a1611="http://schemas.microsoft.com/office/drawing/2016/11/main" r:id="rId10"/>
              </a:ext>
            </a:extLst>
          </a:blip>
          <a:srcRect l="10186" r="21442"/>
          <a:stretch/>
        </p:blipFill>
        <p:spPr>
          <a:xfrm>
            <a:off x="6183313" y="383353"/>
            <a:ext cx="2865989" cy="235436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20216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AA32E8-F23E-CA62-49F8-C6BC0C9DB137}"/>
              </a:ext>
            </a:extLst>
          </p:cNvPr>
          <p:cNvSpPr>
            <a:spLocks noGrp="1"/>
          </p:cNvSpPr>
          <p:nvPr>
            <p:ph type="body" idx="1"/>
          </p:nvPr>
        </p:nvSpPr>
        <p:spPr/>
        <p:txBody>
          <a:bodyPr/>
          <a:lstStyle/>
          <a:p>
            <a:endParaRPr lang="en-US" dirty="0"/>
          </a:p>
        </p:txBody>
      </p:sp>
      <p:sp>
        <p:nvSpPr>
          <p:cNvPr id="3" name="Title 2">
            <a:extLst>
              <a:ext uri="{FF2B5EF4-FFF2-40B4-BE49-F238E27FC236}">
                <a16:creationId xmlns:a16="http://schemas.microsoft.com/office/drawing/2014/main" id="{F7DA4AD4-15F9-248A-BF4F-81D006D61167}"/>
              </a:ext>
            </a:extLst>
          </p:cNvPr>
          <p:cNvSpPr>
            <a:spLocks noGrp="1"/>
          </p:cNvSpPr>
          <p:nvPr>
            <p:ph type="title"/>
          </p:nvPr>
        </p:nvSpPr>
        <p:spPr>
          <a:xfrm>
            <a:off x="831850" y="180108"/>
            <a:ext cx="10515600" cy="622894"/>
          </a:xfrm>
        </p:spPr>
        <p:txBody>
          <a:bodyPr>
            <a:normAutofit/>
          </a:bodyPr>
          <a:lstStyle/>
          <a:p>
            <a:r>
              <a:rPr lang="en-US" dirty="0">
                <a:latin typeface="+mn-lt"/>
              </a:rPr>
              <a:t>It all ends up at… the Water Reclamation Facility!</a:t>
            </a:r>
          </a:p>
        </p:txBody>
      </p:sp>
      <p:pic>
        <p:nvPicPr>
          <p:cNvPr id="4" name="Picture 3">
            <a:extLst>
              <a:ext uri="{FF2B5EF4-FFF2-40B4-BE49-F238E27FC236}">
                <a16:creationId xmlns:a16="http://schemas.microsoft.com/office/drawing/2014/main" id="{E9E7D104-8A76-A2E9-8EFC-E9852FE18C41}"/>
              </a:ext>
            </a:extLst>
          </p:cNvPr>
          <p:cNvPicPr>
            <a:picLocks noChangeAspect="1"/>
          </p:cNvPicPr>
          <p:nvPr/>
        </p:nvPicPr>
        <p:blipFill>
          <a:blip r:embed="rId3"/>
          <a:stretch>
            <a:fillRect/>
          </a:stretch>
        </p:blipFill>
        <p:spPr>
          <a:xfrm>
            <a:off x="655319" y="1052945"/>
            <a:ext cx="10604923" cy="4858512"/>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descr="A logo with text overlay&#10;&#10;Description automatically generated">
            <a:extLst>
              <a:ext uri="{FF2B5EF4-FFF2-40B4-BE49-F238E27FC236}">
                <a16:creationId xmlns:a16="http://schemas.microsoft.com/office/drawing/2014/main" id="{F29A97A7-0F85-4823-7AE2-B35ACBAF5026}"/>
              </a:ext>
            </a:extLst>
          </p:cNvPr>
          <p:cNvPicPr>
            <a:picLocks noChangeAspect="1"/>
          </p:cNvPicPr>
          <p:nvPr/>
        </p:nvPicPr>
        <p:blipFill rotWithShape="1">
          <a:blip r:embed="rId4"/>
          <a:srcRect t="28606" b="32914"/>
          <a:stretch/>
        </p:blipFill>
        <p:spPr>
          <a:xfrm>
            <a:off x="2216828" y="6053814"/>
            <a:ext cx="3099450" cy="671033"/>
          </a:xfrm>
          <a:prstGeom prst="rect">
            <a:avLst/>
          </a:prstGeom>
        </p:spPr>
      </p:pic>
    </p:spTree>
    <p:extLst>
      <p:ext uri="{BB962C8B-B14F-4D97-AF65-F5344CB8AC3E}">
        <p14:creationId xmlns:p14="http://schemas.microsoft.com/office/powerpoint/2010/main" val="3353833432"/>
      </p:ext>
    </p:extLst>
  </p:cSld>
  <p:clrMapOvr>
    <a:masterClrMapping/>
  </p:clrMapOvr>
</p:sld>
</file>

<file path=ppt/theme/theme1.xml><?xml version="1.0" encoding="utf-8"?>
<a:theme xmlns:a="http://schemas.openxmlformats.org/drawingml/2006/main" name="CoB PowerPoint Theme 2023">
  <a:themeElements>
    <a:clrScheme name="CoB Powerpoint 2023">
      <a:dk1>
        <a:srgbClr val="000000"/>
      </a:dk1>
      <a:lt1>
        <a:srgbClr val="FFFFFF"/>
      </a:lt1>
      <a:dk2>
        <a:srgbClr val="4C7242"/>
      </a:dk2>
      <a:lt2>
        <a:srgbClr val="A44C7B"/>
      </a:lt2>
      <a:accent1>
        <a:srgbClr val="00717C"/>
      </a:accent1>
      <a:accent2>
        <a:srgbClr val="266590"/>
      </a:accent2>
      <a:accent3>
        <a:srgbClr val="E8E179"/>
      </a:accent3>
      <a:accent4>
        <a:srgbClr val="E3E0C5"/>
      </a:accent4>
      <a:accent5>
        <a:srgbClr val="F1F3F4"/>
      </a:accent5>
      <a:accent6>
        <a:srgbClr val="AE2024"/>
      </a:accent6>
      <a:hlink>
        <a:srgbClr val="AE2024"/>
      </a:hlink>
      <a:folHlink>
        <a:srgbClr val="AE2024"/>
      </a:folHlink>
    </a:clrScheme>
    <a:fontScheme name="City of Bend 2022">
      <a:majorFont>
        <a:latin typeface="Arial Bold"/>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B PowerPoint Theme 2023" id="{389FD2E6-7F04-49F1-A829-63207A3387A4}" vid="{4296B8A9-0E91-42B1-BD37-FA5FE12871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CoB PowerPoint Theme 2023</Template>
  <TotalTime>10291</TotalTime>
  <Words>483</Words>
  <Application>Microsoft Office PowerPoint</Application>
  <PresentationFormat>Widescreen</PresentationFormat>
  <Paragraphs>93</Paragraphs>
  <Slides>25</Slides>
  <Notes>15</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Aptos</vt:lpstr>
      <vt:lpstr>Arial</vt:lpstr>
      <vt:lpstr>Calibri</vt:lpstr>
      <vt:lpstr>Courier New</vt:lpstr>
      <vt:lpstr>Symbol</vt:lpstr>
      <vt:lpstr>CoB PowerPoint Theme 2023</vt:lpstr>
      <vt:lpstr>PowerPoint Presentation</vt:lpstr>
      <vt:lpstr>One Water Program</vt:lpstr>
      <vt:lpstr>PowerPoint Presentation</vt:lpstr>
      <vt:lpstr>PowerPoint Presentation</vt:lpstr>
      <vt:lpstr>PowerPoint Presentation</vt:lpstr>
      <vt:lpstr>PowerPoint Presentation</vt:lpstr>
      <vt:lpstr>PowerPoint Presentation</vt:lpstr>
      <vt:lpstr>What is wastewater?</vt:lpstr>
      <vt:lpstr>It all ends up at… the Water Reclamation Facility!</vt:lpstr>
      <vt:lpstr>PowerPoint Presentation</vt:lpstr>
      <vt:lpstr>PowerPoint Presentation</vt:lpstr>
      <vt:lpstr>PowerPoint Presentation</vt:lpstr>
      <vt:lpstr>PowerPoint Presentation</vt:lpstr>
      <vt:lpstr>Who cleans the water? </vt:lpstr>
      <vt:lpstr>Byproducts of the WRF: Biosolids</vt:lpstr>
      <vt:lpstr>PowerPoint Presentation</vt:lpstr>
      <vt:lpstr>Byproducts of the WRF: Reclaimed Water</vt:lpstr>
      <vt:lpstr>Wastewater Experiment</vt:lpstr>
      <vt:lpstr>What might happen if we put these materials down the drain?</vt:lpstr>
      <vt:lpstr>PowerPoint Presentation</vt:lpstr>
      <vt:lpstr>PowerPoint Presentation</vt:lpstr>
      <vt:lpstr>PowerPoint Presentation</vt:lpstr>
      <vt:lpstr>PowerPoint Presentation</vt:lpstr>
      <vt:lpstr>Next Lesson: Water Reclamation Facility Tour!</vt:lpstr>
      <vt:lpstr>WRF Expectations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Colette Boylan</dc:creator>
  <cp:lastModifiedBy>Katie Wareham</cp:lastModifiedBy>
  <cp:revision>156</cp:revision>
  <dcterms:created xsi:type="dcterms:W3CDTF">2024-01-13T00:34:28Z</dcterms:created>
  <dcterms:modified xsi:type="dcterms:W3CDTF">2025-10-02T19:28:48Z</dcterms:modified>
</cp:coreProperties>
</file>